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5234" r:id="rId5"/>
  </p:sldMasterIdLst>
  <p:notesMasterIdLst>
    <p:notesMasterId r:id="rId17"/>
  </p:notesMasterIdLst>
  <p:handoutMasterIdLst>
    <p:handoutMasterId r:id="rId18"/>
  </p:handoutMasterIdLst>
  <p:sldIdLst>
    <p:sldId id="884" r:id="rId6"/>
    <p:sldId id="937" r:id="rId7"/>
    <p:sldId id="855" r:id="rId8"/>
    <p:sldId id="946" r:id="rId9"/>
    <p:sldId id="945" r:id="rId10"/>
    <p:sldId id="900" r:id="rId11"/>
    <p:sldId id="909" r:id="rId12"/>
    <p:sldId id="953" r:id="rId13"/>
    <p:sldId id="954" r:id="rId14"/>
    <p:sldId id="320" r:id="rId15"/>
    <p:sldId id="952" r:id="rId16"/>
  </p:sldIdLst>
  <p:sldSz cx="24387175" cy="13717588"/>
  <p:notesSz cx="6858000" cy="9144000"/>
  <p:defaultTextStyle>
    <a:defPPr>
      <a:defRPr lang="ru-RU"/>
    </a:defPPr>
    <a:lvl1pPr marL="0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219261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2438522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3657783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4877044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6096305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7315566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8534827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9754088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Microsoft Office" initials="Office" lastIdx="1" clrIdx="0"/>
  <p:cmAuthor id="2" name="пользователь Microsoft Office" initials="Office [2]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CB34"/>
    <a:srgbClr val="FBFBFB"/>
    <a:srgbClr val="114570"/>
    <a:srgbClr val="EAEAEA"/>
    <a:srgbClr val="DDDDDD"/>
    <a:srgbClr val="C8C8C8"/>
    <a:srgbClr val="F2F2F2"/>
    <a:srgbClr val="242529"/>
    <a:srgbClr val="335E81"/>
    <a:srgbClr val="6E5D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6A9967-3396-4768-B062-266DCB942F7B}" v="7" dt="2021-07-06T14:28:47.356"/>
    <p1510:client id="{3B38C2A5-1378-4E16-9159-845A1A4E9CDA}" v="68" dt="2021-07-12T12:51:10.976"/>
    <p1510:client id="{3EC1469C-3015-4894-8AA0-D1827DF00E6B}" v="2" dt="2021-07-15T14:39:11.919"/>
    <p1510:client id="{7D2B5496-9D6B-44CA-9E42-8ED54CBDFE8A}" v="19" dt="2021-07-12T13:34:18.076"/>
    <p1510:client id="{7DF316FF-3D58-4E30-94BC-43498D8B50DC}" v="11" dt="2021-07-19T16:09:58.158"/>
    <p1510:client id="{92B3DE5D-D75B-4165-A9E0-DCACB7E35DD5}" v="4" dt="2021-07-20T17:25:37.541"/>
    <p1510:client id="{C0C30677-1E81-4FCD-9075-89A8768E1DA2}" v="7" dt="2021-07-06T14:30:03.521"/>
  </p1510:revLst>
</p1510:revInfo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1" d="100"/>
          <a:sy n="31" d="100"/>
        </p:scale>
        <p:origin x="832" y="72"/>
      </p:cViewPr>
      <p:guideLst>
        <p:guide orient="horz" pos="4320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41B0E-0A9B-FB43-B29A-2C5A495EA0A7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11949-EE69-F440-BF44-484174DCC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2427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03F2D-4C40-8A47-B131-FA84CE0A3C0A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FC40D-6FB9-1648-B027-EAD4E7DC4F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7415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1219261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2438522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3657783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4877044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6096305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7315566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8534827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9754088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069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487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68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58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458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379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132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10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9000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Рисунок 31"/>
          <p:cNvSpPr>
            <a:spLocks noGrp="1"/>
          </p:cNvSpPr>
          <p:nvPr>
            <p:ph type="pic" sz="quarter" idx="24"/>
          </p:nvPr>
        </p:nvSpPr>
        <p:spPr>
          <a:xfrm>
            <a:off x="3720529" y="0"/>
            <a:ext cx="22850772" cy="13717588"/>
          </a:xfrm>
          <a:custGeom>
            <a:avLst/>
            <a:gdLst>
              <a:gd name="connsiteX0" fmla="*/ 6158212 w 22850772"/>
              <a:gd name="connsiteY0" fmla="*/ 0 h 13717588"/>
              <a:gd name="connsiteX1" fmla="*/ 7238331 w 22850772"/>
              <a:gd name="connsiteY1" fmla="*/ 0 h 13717588"/>
              <a:gd name="connsiteX2" fmla="*/ 21770652 w 22850772"/>
              <a:gd name="connsiteY2" fmla="*/ 0 h 13717588"/>
              <a:gd name="connsiteX3" fmla="*/ 22850772 w 22850772"/>
              <a:gd name="connsiteY3" fmla="*/ 0 h 13717588"/>
              <a:gd name="connsiteX4" fmla="*/ 22850772 w 22850772"/>
              <a:gd name="connsiteY4" fmla="*/ 13717588 h 13717588"/>
              <a:gd name="connsiteX5" fmla="*/ 21770652 w 22850772"/>
              <a:gd name="connsiteY5" fmla="*/ 13717588 h 13717588"/>
              <a:gd name="connsiteX6" fmla="*/ 1080120 w 22850772"/>
              <a:gd name="connsiteY6" fmla="*/ 13717588 h 13717588"/>
              <a:gd name="connsiteX7" fmla="*/ 0 w 22850772"/>
              <a:gd name="connsiteY7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850772" h="13717588">
                <a:moveTo>
                  <a:pt x="6158212" y="0"/>
                </a:moveTo>
                <a:lnTo>
                  <a:pt x="7238331" y="0"/>
                </a:lnTo>
                <a:lnTo>
                  <a:pt x="21770652" y="0"/>
                </a:lnTo>
                <a:lnTo>
                  <a:pt x="22850772" y="0"/>
                </a:lnTo>
                <a:lnTo>
                  <a:pt x="22850772" y="13717588"/>
                </a:lnTo>
                <a:lnTo>
                  <a:pt x="21770652" y="13717588"/>
                </a:lnTo>
                <a:lnTo>
                  <a:pt x="1080120" y="13717588"/>
                </a:lnTo>
                <a:lnTo>
                  <a:pt x="0" y="13717588"/>
                </a:lnTo>
                <a:close/>
              </a:path>
            </a:pathLst>
          </a:custGeom>
          <a:solidFill>
            <a:srgbClr val="EECB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en-US" sz="800" b="1">
                <a:solidFill>
                  <a:schemeClr val="lt1"/>
                </a:solidFill>
              </a:defRPr>
            </a:lvl1pPr>
          </a:lstStyle>
          <a:p>
            <a:pPr lvl="0" algn="ctr"/>
            <a:endParaRPr lang="en-US"/>
          </a:p>
        </p:txBody>
      </p:sp>
      <p:sp>
        <p:nvSpPr>
          <p:cNvPr id="5" name="Заголовок 1"/>
          <p:cNvSpPr txBox="1">
            <a:spLocks/>
          </p:cNvSpPr>
          <p:nvPr userDrawn="1"/>
        </p:nvSpPr>
        <p:spPr>
          <a:xfrm>
            <a:off x="672307" y="1098154"/>
            <a:ext cx="6624736" cy="202931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sz="13001" b="1" i="0" kern="1200" baseline="0">
                <a:solidFill>
                  <a:schemeClr val="bg1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fontAlgn="base"/>
            <a:r>
              <a:rPr lang="en-US" sz="3600" b="1" i="0" kern="1200" baseline="0">
                <a:solidFill>
                  <a:schemeClr val="bg1"/>
                </a:solidFill>
                <a:effectLst/>
                <a:latin typeface="Montserrat Regular" charset="0"/>
                <a:ea typeface="Montserrat Regular" charset="0"/>
                <a:cs typeface="Montserrat Regular" charset="0"/>
              </a:rPr>
              <a:t>Helping people achieve their employment goals since 1981.</a:t>
            </a:r>
          </a:p>
        </p:txBody>
      </p:sp>
    </p:spTree>
    <p:extLst>
      <p:ext uri="{BB962C8B-B14F-4D97-AF65-F5344CB8AC3E}">
        <p14:creationId xmlns:p14="http://schemas.microsoft.com/office/powerpoint/2010/main" val="1664860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6793" y="11965375"/>
            <a:ext cx="569034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920" y="2394298"/>
            <a:ext cx="8719338" cy="288032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1" i="0" kern="1200" spc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602086" y="6354738"/>
            <a:ext cx="8719172" cy="5582502"/>
          </a:xfrm>
          <a:prstGeom prst="rect">
            <a:avLst/>
          </a:prstGeom>
        </p:spPr>
        <p:txBody>
          <a:bodyPr/>
          <a:lstStyle>
            <a:lvl1pPr>
              <a:defRPr lang="en-US" sz="28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608410" y="1"/>
            <a:ext cx="4525689" cy="114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4A5518C-F7C4-574E-B9D6-A157DEC0618B}"/>
              </a:ext>
            </a:extLst>
          </p:cNvPr>
          <p:cNvSpPr txBox="1">
            <a:spLocks/>
          </p:cNvSpPr>
          <p:nvPr userDrawn="1"/>
        </p:nvSpPr>
        <p:spPr>
          <a:xfrm>
            <a:off x="1536503" y="12907467"/>
            <a:ext cx="10369051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16600" b="1" i="0" kern="1200" spc="0" baseline="0" dirty="0">
                <a:solidFill>
                  <a:schemeClr val="tx2">
                    <a:lumMod val="90000"/>
                    <a:lumOff val="10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sz="2400" b="1" i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META Services</a:t>
            </a:r>
            <a:r>
              <a:rPr lang="en-US" sz="2400" b="1" i="0" baseline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 </a:t>
            </a:r>
            <a:r>
              <a:rPr lang="mr-IN" sz="2400" b="1" i="0" baseline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–</a:t>
            </a:r>
            <a:r>
              <a:rPr lang="en-US" sz="2400" b="1" i="0" baseline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 Making Employment Transitions Attainable</a:t>
            </a:r>
            <a:endParaRPr lang="en-US" sz="2400" b="1" i="0">
              <a:solidFill>
                <a:srgbClr val="114570"/>
              </a:solidFill>
              <a:latin typeface="Montserrat SemiBold" charset="0"/>
              <a:ea typeface="Montserrat SemiBold" charset="0"/>
              <a:cs typeface="Montserrat SemiBold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8163" y="12127820"/>
            <a:ext cx="4045011" cy="155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6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919" y="1674219"/>
            <a:ext cx="21194285" cy="127321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1" i="0" kern="1200" spc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4128691" y="4770562"/>
            <a:ext cx="5982138" cy="2615582"/>
          </a:xfrm>
          <a:prstGeom prst="rect">
            <a:avLst/>
          </a:prstGeom>
        </p:spPr>
        <p:txBody>
          <a:bodyPr/>
          <a:lstStyle>
            <a:lvl1pPr>
              <a:defRPr lang="en-US" sz="28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20" hasCustomPrompt="1"/>
          </p:nvPr>
        </p:nvSpPr>
        <p:spPr>
          <a:xfrm>
            <a:off x="4128691" y="8491684"/>
            <a:ext cx="5982138" cy="2615582"/>
          </a:xfrm>
          <a:prstGeom prst="rect">
            <a:avLst/>
          </a:prstGeom>
        </p:spPr>
        <p:txBody>
          <a:bodyPr/>
          <a:lstStyle>
            <a:lvl1pPr>
              <a:defRPr lang="en-US" sz="28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21" hasCustomPrompt="1"/>
          </p:nvPr>
        </p:nvSpPr>
        <p:spPr>
          <a:xfrm>
            <a:off x="14132329" y="4770179"/>
            <a:ext cx="5982138" cy="2615582"/>
          </a:xfrm>
          <a:prstGeom prst="rect">
            <a:avLst/>
          </a:prstGeom>
        </p:spPr>
        <p:txBody>
          <a:bodyPr/>
          <a:lstStyle>
            <a:lvl1pPr>
              <a:defRPr lang="en-US" sz="28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27" name="Текст 3"/>
          <p:cNvSpPr>
            <a:spLocks noGrp="1"/>
          </p:cNvSpPr>
          <p:nvPr>
            <p:ph type="body" sz="quarter" idx="22" hasCustomPrompt="1"/>
          </p:nvPr>
        </p:nvSpPr>
        <p:spPr>
          <a:xfrm>
            <a:off x="14132329" y="8491301"/>
            <a:ext cx="5982138" cy="2615582"/>
          </a:xfrm>
          <a:prstGeom prst="rect">
            <a:avLst/>
          </a:prstGeom>
        </p:spPr>
        <p:txBody>
          <a:bodyPr/>
          <a:lstStyle>
            <a:lvl1pPr>
              <a:defRPr lang="en-US" sz="28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2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6793" y="11965375"/>
            <a:ext cx="569034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608410" y="1"/>
            <a:ext cx="4525689" cy="114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A4A5518C-F7C4-574E-B9D6-A157DEC0618B}"/>
              </a:ext>
            </a:extLst>
          </p:cNvPr>
          <p:cNvSpPr txBox="1">
            <a:spLocks/>
          </p:cNvSpPr>
          <p:nvPr userDrawn="1"/>
        </p:nvSpPr>
        <p:spPr>
          <a:xfrm>
            <a:off x="1830010" y="12871558"/>
            <a:ext cx="10369051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16600" b="1" i="0" kern="1200" spc="0" baseline="0" dirty="0">
                <a:solidFill>
                  <a:schemeClr val="tx2">
                    <a:lumMod val="90000"/>
                    <a:lumOff val="10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sz="2400" b="1" i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META Services</a:t>
            </a:r>
            <a:r>
              <a:rPr lang="en-US" sz="2400" b="1" i="0" baseline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 </a:t>
            </a:r>
            <a:r>
              <a:rPr lang="mr-IN" sz="2400" b="1" i="0" baseline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–</a:t>
            </a:r>
            <a:r>
              <a:rPr lang="en-US" sz="2400" b="1" i="0" baseline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 Making Employment Transitions Attainable</a:t>
            </a:r>
            <a:endParaRPr lang="en-US" sz="2400" b="1" i="0">
              <a:solidFill>
                <a:srgbClr val="114570"/>
              </a:solidFill>
              <a:latin typeface="Montserrat SemiBold" charset="0"/>
              <a:ea typeface="Montserrat SemiBold" charset="0"/>
              <a:cs typeface="Montserrat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939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919" y="1170162"/>
            <a:ext cx="21194285" cy="127321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1" i="0" kern="1200" spc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6793" y="11965375"/>
            <a:ext cx="569034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21" hasCustomPrompt="1"/>
          </p:nvPr>
        </p:nvSpPr>
        <p:spPr>
          <a:xfrm>
            <a:off x="1601919" y="3474418"/>
            <a:ext cx="21194285" cy="7632848"/>
          </a:xfrm>
          <a:prstGeom prst="rect">
            <a:avLst/>
          </a:prstGeom>
        </p:spPr>
        <p:txBody>
          <a:bodyPr/>
          <a:lstStyle>
            <a:lvl1pPr>
              <a:defRPr lang="en-US" sz="28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608410" y="1"/>
            <a:ext cx="4525689" cy="114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4A5518C-F7C4-574E-B9D6-A157DEC0618B}"/>
              </a:ext>
            </a:extLst>
          </p:cNvPr>
          <p:cNvSpPr txBox="1">
            <a:spLocks/>
          </p:cNvSpPr>
          <p:nvPr userDrawn="1"/>
        </p:nvSpPr>
        <p:spPr>
          <a:xfrm>
            <a:off x="1536503" y="12907467"/>
            <a:ext cx="10369051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16600" b="1" i="0" kern="1200" spc="0" baseline="0" dirty="0">
                <a:solidFill>
                  <a:schemeClr val="tx2">
                    <a:lumMod val="90000"/>
                    <a:lumOff val="10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sz="2400" b="1" i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META Services</a:t>
            </a:r>
            <a:r>
              <a:rPr lang="en-US" sz="2400" b="1" i="0" baseline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 </a:t>
            </a:r>
            <a:r>
              <a:rPr lang="mr-IN" sz="2400" b="1" i="0" baseline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–</a:t>
            </a:r>
            <a:r>
              <a:rPr lang="en-US" sz="2400" b="1" i="0" baseline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 Making Employment Transitions Attainable</a:t>
            </a:r>
            <a:endParaRPr lang="en-US" sz="2400" b="1" i="0">
              <a:solidFill>
                <a:srgbClr val="114570"/>
              </a:solidFill>
              <a:latin typeface="Montserrat SemiBold" charset="0"/>
              <a:ea typeface="Montserrat SemiBold" charset="0"/>
              <a:cs typeface="Montserrat SemiBold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347" y="1057015"/>
            <a:ext cx="4045011" cy="155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2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919" y="1674219"/>
            <a:ext cx="9583555" cy="266429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1" i="0" kern="1200" spc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21" hasCustomPrompt="1"/>
          </p:nvPr>
        </p:nvSpPr>
        <p:spPr>
          <a:xfrm>
            <a:off x="1601920" y="5202610"/>
            <a:ext cx="8431428" cy="5904656"/>
          </a:xfrm>
          <a:prstGeom prst="rect">
            <a:avLst/>
          </a:prstGeom>
        </p:spPr>
        <p:txBody>
          <a:bodyPr/>
          <a:lstStyle>
            <a:lvl1pPr algn="l">
              <a:lnSpc>
                <a:spcPct val="120000"/>
              </a:lnSpc>
              <a:spcBef>
                <a:spcPts val="1272"/>
              </a:spcBef>
              <a:defRPr lang="en-US" sz="28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6793" y="11965375"/>
            <a:ext cx="569034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608410" y="1"/>
            <a:ext cx="4525689" cy="114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4A5518C-F7C4-574E-B9D6-A157DEC0618B}"/>
              </a:ext>
            </a:extLst>
          </p:cNvPr>
          <p:cNvSpPr txBox="1">
            <a:spLocks/>
          </p:cNvSpPr>
          <p:nvPr userDrawn="1"/>
        </p:nvSpPr>
        <p:spPr>
          <a:xfrm>
            <a:off x="1536503" y="12907467"/>
            <a:ext cx="10369051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16600" b="1" i="0" kern="1200" spc="0" baseline="0" dirty="0">
                <a:solidFill>
                  <a:schemeClr val="tx2">
                    <a:lumMod val="90000"/>
                    <a:lumOff val="10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sz="2400" b="1" i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META Services</a:t>
            </a:r>
            <a:r>
              <a:rPr lang="en-US" sz="2400" b="1" i="0" baseline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 </a:t>
            </a:r>
            <a:r>
              <a:rPr lang="mr-IN" sz="2400" b="1" i="0" baseline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–</a:t>
            </a:r>
            <a:r>
              <a:rPr lang="en-US" sz="2400" b="1" i="0" baseline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 Making Employment Transitions Attainable</a:t>
            </a:r>
            <a:endParaRPr lang="en-US" sz="2400" b="1" i="0">
              <a:solidFill>
                <a:srgbClr val="114570"/>
              </a:solidFill>
              <a:latin typeface="Montserrat SemiBold" charset="0"/>
              <a:ea typeface="Montserrat SemiBold" charset="0"/>
              <a:cs typeface="Montserrat SemiBold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9457" y="1638934"/>
            <a:ext cx="4045011" cy="155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47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6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0" y="0"/>
            <a:ext cx="24387175" cy="1371758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/>
          </a:p>
        </p:txBody>
      </p:sp>
      <p:pic>
        <p:nvPicPr>
          <p:cNvPr id="28" name="Изображение 2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17555" y="1120329"/>
            <a:ext cx="5070487" cy="10904057"/>
          </a:xfrm>
          <a:prstGeom prst="rect">
            <a:avLst/>
          </a:prstGeom>
        </p:spPr>
      </p:pic>
      <p:sp>
        <p:nvSpPr>
          <p:cNvPr id="29" name="Рисунок 13"/>
          <p:cNvSpPr>
            <a:spLocks noGrp="1"/>
          </p:cNvSpPr>
          <p:nvPr>
            <p:ph type="pic" sz="quarter" idx="25"/>
          </p:nvPr>
        </p:nvSpPr>
        <p:spPr>
          <a:xfrm>
            <a:off x="17191287" y="1506716"/>
            <a:ext cx="4507356" cy="10176614"/>
          </a:xfrm>
          <a:custGeom>
            <a:avLst/>
            <a:gdLst>
              <a:gd name="connsiteX0" fmla="*/ 466924 w 4408266"/>
              <a:gd name="connsiteY0" fmla="*/ 0 h 9420405"/>
              <a:gd name="connsiteX1" fmla="*/ 1057794 w 4408266"/>
              <a:gd name="connsiteY1" fmla="*/ 0 h 9420405"/>
              <a:gd name="connsiteX2" fmla="*/ 1057794 w 4408266"/>
              <a:gd name="connsiteY2" fmla="*/ 111037 h 9420405"/>
              <a:gd name="connsiteX3" fmla="*/ 1248692 w 4408266"/>
              <a:gd name="connsiteY3" fmla="*/ 301936 h 9420405"/>
              <a:gd name="connsiteX4" fmla="*/ 3161000 w 4408266"/>
              <a:gd name="connsiteY4" fmla="*/ 301936 h 9420405"/>
              <a:gd name="connsiteX5" fmla="*/ 3351900 w 4408266"/>
              <a:gd name="connsiteY5" fmla="*/ 111037 h 9420405"/>
              <a:gd name="connsiteX6" fmla="*/ 3351900 w 4408266"/>
              <a:gd name="connsiteY6" fmla="*/ 0 h 9420405"/>
              <a:gd name="connsiteX7" fmla="*/ 3941342 w 4408266"/>
              <a:gd name="connsiteY7" fmla="*/ 0 h 9420405"/>
              <a:gd name="connsiteX8" fmla="*/ 4408266 w 4408266"/>
              <a:gd name="connsiteY8" fmla="*/ 466923 h 9420405"/>
              <a:gd name="connsiteX9" fmla="*/ 4408266 w 4408266"/>
              <a:gd name="connsiteY9" fmla="*/ 8953482 h 9420405"/>
              <a:gd name="connsiteX10" fmla="*/ 3941342 w 4408266"/>
              <a:gd name="connsiteY10" fmla="*/ 9420405 h 9420405"/>
              <a:gd name="connsiteX11" fmla="*/ 466924 w 4408266"/>
              <a:gd name="connsiteY11" fmla="*/ 9420405 h 9420405"/>
              <a:gd name="connsiteX12" fmla="*/ 0 w 4408266"/>
              <a:gd name="connsiteY12" fmla="*/ 8953482 h 9420405"/>
              <a:gd name="connsiteX13" fmla="*/ 0 w 4408266"/>
              <a:gd name="connsiteY13" fmla="*/ 466923 h 9420405"/>
              <a:gd name="connsiteX14" fmla="*/ 466924 w 4408266"/>
              <a:gd name="connsiteY14" fmla="*/ 0 h 9420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8266" h="9420405">
                <a:moveTo>
                  <a:pt x="466924" y="0"/>
                </a:moveTo>
                <a:lnTo>
                  <a:pt x="1057794" y="0"/>
                </a:lnTo>
                <a:lnTo>
                  <a:pt x="1057794" y="111037"/>
                </a:lnTo>
                <a:cubicBezTo>
                  <a:pt x="1057794" y="216468"/>
                  <a:pt x="1143262" y="301936"/>
                  <a:pt x="1248692" y="301936"/>
                </a:cubicBezTo>
                <a:lnTo>
                  <a:pt x="3161000" y="301936"/>
                </a:lnTo>
                <a:cubicBezTo>
                  <a:pt x="3266430" y="301936"/>
                  <a:pt x="3351900" y="216468"/>
                  <a:pt x="3351900" y="111037"/>
                </a:cubicBezTo>
                <a:lnTo>
                  <a:pt x="3351900" y="0"/>
                </a:lnTo>
                <a:lnTo>
                  <a:pt x="3941342" y="0"/>
                </a:lnTo>
                <a:cubicBezTo>
                  <a:pt x="4199216" y="0"/>
                  <a:pt x="4408266" y="209049"/>
                  <a:pt x="4408266" y="466923"/>
                </a:cubicBezTo>
                <a:lnTo>
                  <a:pt x="4408266" y="8953482"/>
                </a:lnTo>
                <a:cubicBezTo>
                  <a:pt x="4408266" y="9211356"/>
                  <a:pt x="4199216" y="9420405"/>
                  <a:pt x="3941342" y="9420405"/>
                </a:cubicBezTo>
                <a:lnTo>
                  <a:pt x="466924" y="9420405"/>
                </a:lnTo>
                <a:cubicBezTo>
                  <a:pt x="209050" y="9420405"/>
                  <a:pt x="0" y="9211356"/>
                  <a:pt x="0" y="8953482"/>
                </a:cubicBezTo>
                <a:lnTo>
                  <a:pt x="0" y="466923"/>
                </a:lnTo>
                <a:cubicBezTo>
                  <a:pt x="0" y="209049"/>
                  <a:pt x="209050" y="0"/>
                  <a:pt x="466924" y="0"/>
                </a:cubicBez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  <a:scene3d>
            <a:camera prst="perspectiveFront">
              <a:rot lat="0" lon="899971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en-US" sz="800" b="1">
                <a:solidFill>
                  <a:schemeClr val="lt1"/>
                </a:solidFill>
              </a:defRPr>
            </a:lvl1pPr>
          </a:lstStyle>
          <a:p>
            <a:pPr lvl="0" algn="ctr"/>
            <a:endParaRPr lang="en-US"/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920" y="1674219"/>
            <a:ext cx="8431428" cy="266429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1" i="0" kern="1200" spc="0" baseline="0" dirty="0">
                <a:solidFill>
                  <a:schemeClr val="bg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21" hasCustomPrompt="1"/>
          </p:nvPr>
        </p:nvSpPr>
        <p:spPr>
          <a:xfrm>
            <a:off x="1601920" y="5202610"/>
            <a:ext cx="8431428" cy="5904656"/>
          </a:xfrm>
          <a:prstGeom prst="rect">
            <a:avLst/>
          </a:prstGeom>
        </p:spPr>
        <p:txBody>
          <a:bodyPr/>
          <a:lstStyle>
            <a:lvl1pPr algn="l">
              <a:lnSpc>
                <a:spcPct val="120000"/>
              </a:lnSpc>
              <a:spcBef>
                <a:spcPts val="1272"/>
              </a:spcBef>
              <a:defRPr lang="en-US" sz="2800" b="0" i="0" baseline="0" dirty="0">
                <a:solidFill>
                  <a:schemeClr val="bg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608410" y="1"/>
            <a:ext cx="4525689" cy="114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491049-2B7B-4B9D-8CD7-977FA02461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4849" y="12382068"/>
            <a:ext cx="5447587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33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3"/>
            <a:ext cx="13853256" cy="13717587"/>
          </a:xfrm>
          <a:custGeom>
            <a:avLst/>
            <a:gdLst>
              <a:gd name="connsiteX0" fmla="*/ 0 w 13852354"/>
              <a:gd name="connsiteY0" fmla="*/ 0 h 13717587"/>
              <a:gd name="connsiteX1" fmla="*/ 27337 w 13852354"/>
              <a:gd name="connsiteY1" fmla="*/ 0 h 13717587"/>
              <a:gd name="connsiteX2" fmla="*/ 1766563 w 13852354"/>
              <a:gd name="connsiteY2" fmla="*/ 1739226 h 13717587"/>
              <a:gd name="connsiteX3" fmla="*/ 4419599 w 13852354"/>
              <a:gd name="connsiteY3" fmla="*/ 1739226 h 13717587"/>
              <a:gd name="connsiteX4" fmla="*/ 6158825 w 13852354"/>
              <a:gd name="connsiteY4" fmla="*/ 0 h 13717587"/>
              <a:gd name="connsiteX5" fmla="*/ 13852354 w 13852354"/>
              <a:gd name="connsiteY5" fmla="*/ 0 h 13717587"/>
              <a:gd name="connsiteX6" fmla="*/ 8917069 w 13852354"/>
              <a:gd name="connsiteY6" fmla="*/ 4935287 h 13717587"/>
              <a:gd name="connsiteX7" fmla="*/ 8917069 w 13852354"/>
              <a:gd name="connsiteY7" fmla="*/ 8842208 h 13717587"/>
              <a:gd name="connsiteX8" fmla="*/ 13792449 w 13852354"/>
              <a:gd name="connsiteY8" fmla="*/ 13717587 h 13717587"/>
              <a:gd name="connsiteX9" fmla="*/ 6158825 w 13852354"/>
              <a:gd name="connsiteY9" fmla="*/ 13717587 h 13717587"/>
              <a:gd name="connsiteX10" fmla="*/ 4419598 w 13852354"/>
              <a:gd name="connsiteY10" fmla="*/ 11978359 h 13717587"/>
              <a:gd name="connsiteX11" fmla="*/ 3093080 w 13852354"/>
              <a:gd name="connsiteY11" fmla="*/ 11428897 h 13717587"/>
              <a:gd name="connsiteX12" fmla="*/ 1766563 w 13852354"/>
              <a:gd name="connsiteY12" fmla="*/ 11978359 h 13717587"/>
              <a:gd name="connsiteX13" fmla="*/ 27335 w 13852354"/>
              <a:gd name="connsiteY13" fmla="*/ 13717587 h 13717587"/>
              <a:gd name="connsiteX14" fmla="*/ 0 w 13852354"/>
              <a:gd name="connsiteY14" fmla="*/ 13717587 h 1371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852354" h="13717587">
                <a:moveTo>
                  <a:pt x="0" y="0"/>
                </a:moveTo>
                <a:lnTo>
                  <a:pt x="27337" y="0"/>
                </a:lnTo>
                <a:lnTo>
                  <a:pt x="1766563" y="1739226"/>
                </a:lnTo>
                <a:cubicBezTo>
                  <a:pt x="2499179" y="2471842"/>
                  <a:pt x="3686982" y="2471843"/>
                  <a:pt x="4419599" y="1739226"/>
                </a:cubicBezTo>
                <a:lnTo>
                  <a:pt x="6158825" y="0"/>
                </a:lnTo>
                <a:lnTo>
                  <a:pt x="13852354" y="0"/>
                </a:lnTo>
                <a:lnTo>
                  <a:pt x="8917069" y="4935287"/>
                </a:lnTo>
                <a:cubicBezTo>
                  <a:pt x="7838204" y="6014152"/>
                  <a:pt x="7838204" y="7763341"/>
                  <a:pt x="8917069" y="8842208"/>
                </a:cubicBezTo>
                <a:lnTo>
                  <a:pt x="13792449" y="13717587"/>
                </a:lnTo>
                <a:lnTo>
                  <a:pt x="6158825" y="13717587"/>
                </a:lnTo>
                <a:lnTo>
                  <a:pt x="4419598" y="11978359"/>
                </a:lnTo>
                <a:cubicBezTo>
                  <a:pt x="4053290" y="11612051"/>
                  <a:pt x="3573185" y="11428897"/>
                  <a:pt x="3093080" y="11428897"/>
                </a:cubicBezTo>
                <a:cubicBezTo>
                  <a:pt x="2612975" y="11428897"/>
                  <a:pt x="2132871" y="11612051"/>
                  <a:pt x="1766563" y="11978359"/>
                </a:cubicBezTo>
                <a:lnTo>
                  <a:pt x="27335" y="13717587"/>
                </a:lnTo>
                <a:lnTo>
                  <a:pt x="0" y="13717587"/>
                </a:ln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r>
              <a:rPr lang="en-US"/>
              <a:t>≈</a:t>
            </a:r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773031" y="5274618"/>
            <a:ext cx="14614144" cy="202931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sz="13001" b="1" i="0" baseline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US"/>
              <a:t>Name file</a:t>
            </a:r>
            <a:endParaRPr lang="ru-RU"/>
          </a:p>
        </p:txBody>
      </p:sp>
      <p:sp>
        <p:nvSpPr>
          <p:cNvPr id="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9773031" y="7793186"/>
            <a:ext cx="5866817" cy="2717576"/>
          </a:xfrm>
          <a:prstGeom prst="rect">
            <a:avLst/>
          </a:prstGeom>
        </p:spPr>
        <p:txBody>
          <a:bodyPr/>
          <a:lstStyle>
            <a:lvl1pPr>
              <a:lnSpc>
                <a:spcPct val="200000"/>
              </a:lnSpc>
              <a:defRPr lang="en-US" sz="6000" b="1" i="0" baseline="0" dirty="0">
                <a:solidFill>
                  <a:schemeClr val="accent2"/>
                </a:solidFill>
                <a:latin typeface="Montserrat Black" charset="0"/>
                <a:ea typeface="Montserrat Black" charset="0"/>
                <a:cs typeface="Montserrat Black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2018</a:t>
            </a:r>
          </a:p>
        </p:txBody>
      </p:sp>
      <p:sp>
        <p:nvSpPr>
          <p:cNvPr id="6" name="Заголовок 1"/>
          <p:cNvSpPr txBox="1">
            <a:spLocks/>
          </p:cNvSpPr>
          <p:nvPr userDrawn="1"/>
        </p:nvSpPr>
        <p:spPr>
          <a:xfrm>
            <a:off x="16226298" y="594099"/>
            <a:ext cx="7489319" cy="68964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5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kern="1200" baseline="0">
                <a:solidFill>
                  <a:schemeClr val="bg1"/>
                </a:solidFill>
                <a:latin typeface="Aller" charset="0"/>
                <a:ea typeface="Aller" charset="0"/>
                <a:cs typeface="Aller" charset="0"/>
              </a:defRPr>
            </a:lvl1pPr>
          </a:lstStyle>
          <a:p>
            <a:pPr lvl="0" algn="r"/>
            <a:endParaRPr lang="en-US" sz="2800">
              <a:solidFill>
                <a:schemeClr val="bg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0103" y="597833"/>
            <a:ext cx="6778240" cy="161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97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919" y="1674219"/>
            <a:ext cx="21194285" cy="127321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Montserrat Bold" charset="0"/>
                <a:ea typeface="Montserrat Bold" charset="0"/>
                <a:cs typeface="Montserrat Bold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  <p:sp>
        <p:nvSpPr>
          <p:cNvPr id="4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600" y="954138"/>
            <a:ext cx="21187605" cy="662460"/>
          </a:xfrm>
          <a:prstGeom prst="rect">
            <a:avLst/>
          </a:prstGeom>
        </p:spPr>
        <p:txBody>
          <a:bodyPr/>
          <a:lstStyle>
            <a:lvl1pPr algn="ctr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presentation -</a:t>
            </a: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6793" y="11965375"/>
            <a:ext cx="569034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602085" y="4770562"/>
            <a:ext cx="21194119" cy="6446598"/>
          </a:xfrm>
          <a:prstGeom prst="rect">
            <a:avLst/>
          </a:prstGeom>
        </p:spPr>
        <p:txBody>
          <a:bodyPr/>
          <a:lstStyle>
            <a:lvl1pPr>
              <a:defRPr lang="en-US" sz="28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4A5518C-F7C4-574E-B9D6-A157DEC0618B}"/>
              </a:ext>
            </a:extLst>
          </p:cNvPr>
          <p:cNvSpPr txBox="1">
            <a:spLocks/>
          </p:cNvSpPr>
          <p:nvPr userDrawn="1"/>
        </p:nvSpPr>
        <p:spPr>
          <a:xfrm>
            <a:off x="1536503" y="12907467"/>
            <a:ext cx="10369051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16600" b="1" i="0" kern="1200" spc="0" baseline="0" dirty="0">
                <a:solidFill>
                  <a:schemeClr val="tx2">
                    <a:lumMod val="90000"/>
                    <a:lumOff val="10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sz="2400" b="1" i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META Services</a:t>
            </a:r>
            <a:r>
              <a:rPr lang="en-US" sz="2400" b="1" i="0" baseline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 </a:t>
            </a:r>
            <a:r>
              <a:rPr lang="mr-IN" sz="2400" b="1" i="0" baseline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–</a:t>
            </a:r>
            <a:r>
              <a:rPr lang="en-US" sz="2400" b="1" i="0" baseline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 Making Employment Transitions Attainable</a:t>
            </a:r>
            <a:endParaRPr lang="en-US" sz="2400" b="1" i="0">
              <a:solidFill>
                <a:srgbClr val="114570"/>
              </a:solidFill>
              <a:latin typeface="Montserrat SemiBold" charset="0"/>
              <a:ea typeface="Montserrat SemiBold" charset="0"/>
              <a:cs typeface="Montserrat SemiBol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2450" y="11960979"/>
            <a:ext cx="4045011" cy="155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20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920" y="1674218"/>
            <a:ext cx="8719338" cy="288032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0" baseline="0" dirty="0">
                <a:solidFill>
                  <a:schemeClr val="tx2"/>
                </a:solidFill>
                <a:latin typeface="Montserrat Bold" charset="0"/>
                <a:ea typeface="Montserrat Bold" charset="0"/>
                <a:cs typeface="Montserrat Bold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  <p:sp>
        <p:nvSpPr>
          <p:cNvPr id="9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600" y="954138"/>
            <a:ext cx="8716590" cy="662460"/>
          </a:xfrm>
          <a:prstGeom prst="rect">
            <a:avLst/>
          </a:prstGeom>
        </p:spPr>
        <p:txBody>
          <a:bodyPr/>
          <a:lstStyle>
            <a:lvl1pPr algn="l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presentation -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602086" y="6426746"/>
            <a:ext cx="8719172" cy="5078446"/>
          </a:xfrm>
          <a:prstGeom prst="rect">
            <a:avLst/>
          </a:prstGeom>
        </p:spPr>
        <p:txBody>
          <a:bodyPr/>
          <a:lstStyle>
            <a:lvl1pPr>
              <a:defRPr lang="en-US" sz="28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6793" y="11965375"/>
            <a:ext cx="569034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олилиния 14"/>
          <p:cNvSpPr/>
          <p:nvPr userDrawn="1"/>
        </p:nvSpPr>
        <p:spPr>
          <a:xfrm>
            <a:off x="11386899" y="0"/>
            <a:ext cx="12184693" cy="13717588"/>
          </a:xfrm>
          <a:custGeom>
            <a:avLst/>
            <a:gdLst>
              <a:gd name="connsiteX0" fmla="*/ 1 w 10627592"/>
              <a:gd name="connsiteY0" fmla="*/ 0 h 11965375"/>
              <a:gd name="connsiteX1" fmla="*/ 5750559 w 10627592"/>
              <a:gd name="connsiteY1" fmla="*/ 0 h 11965375"/>
              <a:gd name="connsiteX2" fmla="*/ 9845777 w 10627592"/>
              <a:gd name="connsiteY2" fmla="*/ 4095219 h 11965375"/>
              <a:gd name="connsiteX3" fmla="*/ 9845777 w 10627592"/>
              <a:gd name="connsiteY3" fmla="*/ 7870156 h 11965375"/>
              <a:gd name="connsiteX4" fmla="*/ 5750559 w 10627592"/>
              <a:gd name="connsiteY4" fmla="*/ 11965375 h 11965375"/>
              <a:gd name="connsiteX5" fmla="*/ 0 w 10627592"/>
              <a:gd name="connsiteY5" fmla="*/ 11965375 h 11965375"/>
              <a:gd name="connsiteX6" fmla="*/ 4095218 w 10627592"/>
              <a:gd name="connsiteY6" fmla="*/ 7870156 h 11965375"/>
              <a:gd name="connsiteX7" fmla="*/ 4095219 w 10627592"/>
              <a:gd name="connsiteY7" fmla="*/ 4095219 h 119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27592" h="11965375">
                <a:moveTo>
                  <a:pt x="1" y="0"/>
                </a:moveTo>
                <a:lnTo>
                  <a:pt x="5750559" y="0"/>
                </a:lnTo>
                <a:lnTo>
                  <a:pt x="9845777" y="4095219"/>
                </a:lnTo>
                <a:cubicBezTo>
                  <a:pt x="10888197" y="5137640"/>
                  <a:pt x="10888197" y="6827735"/>
                  <a:pt x="9845777" y="7870156"/>
                </a:cubicBezTo>
                <a:lnTo>
                  <a:pt x="5750559" y="11965375"/>
                </a:lnTo>
                <a:lnTo>
                  <a:pt x="0" y="11965375"/>
                </a:lnTo>
                <a:lnTo>
                  <a:pt x="4095218" y="7870156"/>
                </a:lnTo>
                <a:cubicBezTo>
                  <a:pt x="5137639" y="6827736"/>
                  <a:pt x="5137639" y="5137638"/>
                  <a:pt x="4095219" y="4095219"/>
                </a:cubicBezTo>
                <a:close/>
              </a:path>
            </a:pathLst>
          </a:custGeom>
          <a:solidFill>
            <a:srgbClr val="11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 sz="4800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39"/>
          </p:nvPr>
        </p:nvSpPr>
        <p:spPr>
          <a:xfrm rot="10800000" flipV="1">
            <a:off x="10537296" y="1439775"/>
            <a:ext cx="10838747" cy="10838039"/>
          </a:xfrm>
          <a:custGeom>
            <a:avLst/>
            <a:gdLst>
              <a:gd name="connsiteX0" fmla="*/ 4945206 w 9852765"/>
              <a:gd name="connsiteY0" fmla="*/ 0 h 9852763"/>
              <a:gd name="connsiteX1" fmla="*/ 3717578 w 9852765"/>
              <a:gd name="connsiteY1" fmla="*/ 508501 h 9852763"/>
              <a:gd name="connsiteX2" fmla="*/ 508502 w 9852765"/>
              <a:gd name="connsiteY2" fmla="*/ 3717574 h 9852763"/>
              <a:gd name="connsiteX3" fmla="*/ 0 w 9852765"/>
              <a:gd name="connsiteY3" fmla="*/ 4945207 h 9852763"/>
              <a:gd name="connsiteX4" fmla="*/ 508502 w 9852765"/>
              <a:gd name="connsiteY4" fmla="*/ 6172837 h 9852763"/>
              <a:gd name="connsiteX5" fmla="*/ 3679928 w 9852765"/>
              <a:gd name="connsiteY5" fmla="*/ 9344262 h 9852763"/>
              <a:gd name="connsiteX6" fmla="*/ 6135190 w 9852765"/>
              <a:gd name="connsiteY6" fmla="*/ 9344262 h 9852763"/>
              <a:gd name="connsiteX7" fmla="*/ 9344265 w 9852765"/>
              <a:gd name="connsiteY7" fmla="*/ 6135189 h 9852763"/>
              <a:gd name="connsiteX8" fmla="*/ 9344263 w 9852765"/>
              <a:gd name="connsiteY8" fmla="*/ 3679927 h 9852763"/>
              <a:gd name="connsiteX9" fmla="*/ 6172838 w 9852765"/>
              <a:gd name="connsiteY9" fmla="*/ 508501 h 9852763"/>
              <a:gd name="connsiteX10" fmla="*/ 4945206 w 9852765"/>
              <a:gd name="connsiteY10" fmla="*/ 0 h 985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52765" h="9852763">
                <a:moveTo>
                  <a:pt x="4945206" y="0"/>
                </a:moveTo>
                <a:cubicBezTo>
                  <a:pt x="4500891" y="0"/>
                  <a:pt x="4056578" y="169500"/>
                  <a:pt x="3717578" y="508501"/>
                </a:cubicBezTo>
                <a:lnTo>
                  <a:pt x="508502" y="3717574"/>
                </a:lnTo>
                <a:cubicBezTo>
                  <a:pt x="169502" y="4056577"/>
                  <a:pt x="2" y="4500892"/>
                  <a:pt x="0" y="4945207"/>
                </a:cubicBezTo>
                <a:cubicBezTo>
                  <a:pt x="0" y="5389523"/>
                  <a:pt x="169502" y="5833837"/>
                  <a:pt x="508502" y="6172837"/>
                </a:cubicBezTo>
                <a:lnTo>
                  <a:pt x="3679928" y="9344262"/>
                </a:lnTo>
                <a:cubicBezTo>
                  <a:pt x="4357930" y="10022265"/>
                  <a:pt x="5457188" y="10022264"/>
                  <a:pt x="6135190" y="9344262"/>
                </a:cubicBezTo>
                <a:lnTo>
                  <a:pt x="9344265" y="6135189"/>
                </a:lnTo>
                <a:cubicBezTo>
                  <a:pt x="10022266" y="5457186"/>
                  <a:pt x="10022266" y="4357930"/>
                  <a:pt x="9344263" y="3679927"/>
                </a:cubicBezTo>
                <a:lnTo>
                  <a:pt x="6172838" y="508501"/>
                </a:lnTo>
                <a:cubicBezTo>
                  <a:pt x="5833837" y="169500"/>
                  <a:pt x="5389521" y="0"/>
                  <a:pt x="4945206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A4A5518C-F7C4-574E-B9D6-A157DEC0618B}"/>
              </a:ext>
            </a:extLst>
          </p:cNvPr>
          <p:cNvSpPr txBox="1">
            <a:spLocks/>
          </p:cNvSpPr>
          <p:nvPr userDrawn="1"/>
        </p:nvSpPr>
        <p:spPr>
          <a:xfrm>
            <a:off x="1536503" y="12907467"/>
            <a:ext cx="10369051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16600" b="1" i="0" kern="1200" spc="0" baseline="0" dirty="0">
                <a:solidFill>
                  <a:schemeClr val="tx2">
                    <a:lumMod val="90000"/>
                    <a:lumOff val="10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sz="2400" b="1" i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META Services</a:t>
            </a:r>
            <a:r>
              <a:rPr lang="en-US" sz="2400" b="1" i="0" baseline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 </a:t>
            </a:r>
            <a:r>
              <a:rPr lang="mr-IN" sz="2400" b="1" i="0" baseline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–</a:t>
            </a:r>
            <a:r>
              <a:rPr lang="en-US" sz="2400" b="1" i="0" baseline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 Making Employment Transitions Attainable</a:t>
            </a:r>
            <a:endParaRPr lang="en-US" sz="2400" b="1" i="0">
              <a:solidFill>
                <a:srgbClr val="114570"/>
              </a:solidFill>
              <a:latin typeface="Montserrat SemiBold" charset="0"/>
              <a:ea typeface="Montserrat SemiBold" charset="0"/>
              <a:cs typeface="Montserrat SemiBold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0938" y="505721"/>
            <a:ext cx="3778425" cy="145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96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919" y="1674219"/>
            <a:ext cx="21194285" cy="127321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Montserrat Bold" charset="0"/>
                <a:ea typeface="Montserrat Bold" charset="0"/>
                <a:cs typeface="Montserrat Bold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  <p:sp>
        <p:nvSpPr>
          <p:cNvPr id="4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600" y="954138"/>
            <a:ext cx="21187605" cy="662460"/>
          </a:xfrm>
          <a:prstGeom prst="rect">
            <a:avLst/>
          </a:prstGeom>
        </p:spPr>
        <p:txBody>
          <a:bodyPr/>
          <a:lstStyle>
            <a:lvl1pPr algn="ctr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presentation -</a:t>
            </a:r>
          </a:p>
        </p:txBody>
      </p:sp>
      <p:sp>
        <p:nvSpPr>
          <p:cNvPr id="4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6793" y="11965375"/>
            <a:ext cx="569034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37"/>
          </p:nvPr>
        </p:nvSpPr>
        <p:spPr>
          <a:xfrm rot="10800000" flipV="1">
            <a:off x="9269910" y="3978475"/>
            <a:ext cx="5832433" cy="5832053"/>
          </a:xfrm>
          <a:custGeom>
            <a:avLst/>
            <a:gdLst>
              <a:gd name="connsiteX0" fmla="*/ 4808490 w 9653868"/>
              <a:gd name="connsiteY0" fmla="*/ 0 h 9653868"/>
              <a:gd name="connsiteX1" fmla="*/ 3605641 w 9653868"/>
              <a:gd name="connsiteY1" fmla="*/ 498236 h 9653868"/>
              <a:gd name="connsiteX2" fmla="*/ 498237 w 9653868"/>
              <a:gd name="connsiteY2" fmla="*/ 3605641 h 9653868"/>
              <a:gd name="connsiteX3" fmla="*/ 498237 w 9653868"/>
              <a:gd name="connsiteY3" fmla="*/ 6011339 h 9653868"/>
              <a:gd name="connsiteX4" fmla="*/ 3642529 w 9653868"/>
              <a:gd name="connsiteY4" fmla="*/ 9155632 h 9653868"/>
              <a:gd name="connsiteX5" fmla="*/ 6048227 w 9653868"/>
              <a:gd name="connsiteY5" fmla="*/ 9155632 h 9653868"/>
              <a:gd name="connsiteX6" fmla="*/ 9155632 w 9653868"/>
              <a:gd name="connsiteY6" fmla="*/ 6048227 h 9653868"/>
              <a:gd name="connsiteX7" fmla="*/ 9155632 w 9653868"/>
              <a:gd name="connsiteY7" fmla="*/ 3642530 h 9653868"/>
              <a:gd name="connsiteX8" fmla="*/ 6011339 w 9653868"/>
              <a:gd name="connsiteY8" fmla="*/ 498236 h 9653868"/>
              <a:gd name="connsiteX9" fmla="*/ 4808490 w 9653868"/>
              <a:gd name="connsiteY9" fmla="*/ 0 h 965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53868" h="9653868">
                <a:moveTo>
                  <a:pt x="4808490" y="0"/>
                </a:moveTo>
                <a:cubicBezTo>
                  <a:pt x="4373143" y="0"/>
                  <a:pt x="3937799" y="166079"/>
                  <a:pt x="3605641" y="498236"/>
                </a:cubicBezTo>
                <a:lnTo>
                  <a:pt x="498237" y="3605641"/>
                </a:lnTo>
                <a:cubicBezTo>
                  <a:pt x="-166079" y="4269956"/>
                  <a:pt x="-166079" y="5347024"/>
                  <a:pt x="498237" y="6011339"/>
                </a:cubicBezTo>
                <a:lnTo>
                  <a:pt x="3642529" y="9155632"/>
                </a:lnTo>
                <a:cubicBezTo>
                  <a:pt x="4306845" y="9819947"/>
                  <a:pt x="5383912" y="9819947"/>
                  <a:pt x="6048227" y="9155632"/>
                </a:cubicBezTo>
                <a:lnTo>
                  <a:pt x="9155632" y="6048227"/>
                </a:lnTo>
                <a:cubicBezTo>
                  <a:pt x="9819947" y="5383912"/>
                  <a:pt x="9819947" y="4306844"/>
                  <a:pt x="9155632" y="3642530"/>
                </a:cubicBezTo>
                <a:lnTo>
                  <a:pt x="6011339" y="498236"/>
                </a:lnTo>
                <a:cubicBezTo>
                  <a:pt x="5679181" y="166079"/>
                  <a:pt x="5243835" y="0"/>
                  <a:pt x="4808490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38" hasCustomPrompt="1"/>
          </p:nvPr>
        </p:nvSpPr>
        <p:spPr>
          <a:xfrm rot="10800000" flipV="1">
            <a:off x="2687914" y="3978905"/>
            <a:ext cx="5832433" cy="5832053"/>
          </a:xfrm>
          <a:custGeom>
            <a:avLst/>
            <a:gdLst>
              <a:gd name="connsiteX0" fmla="*/ 4808490 w 9653868"/>
              <a:gd name="connsiteY0" fmla="*/ 0 h 9653868"/>
              <a:gd name="connsiteX1" fmla="*/ 3605641 w 9653868"/>
              <a:gd name="connsiteY1" fmla="*/ 498236 h 9653868"/>
              <a:gd name="connsiteX2" fmla="*/ 498237 w 9653868"/>
              <a:gd name="connsiteY2" fmla="*/ 3605641 h 9653868"/>
              <a:gd name="connsiteX3" fmla="*/ 498237 w 9653868"/>
              <a:gd name="connsiteY3" fmla="*/ 6011339 h 9653868"/>
              <a:gd name="connsiteX4" fmla="*/ 3642529 w 9653868"/>
              <a:gd name="connsiteY4" fmla="*/ 9155632 h 9653868"/>
              <a:gd name="connsiteX5" fmla="*/ 6048227 w 9653868"/>
              <a:gd name="connsiteY5" fmla="*/ 9155632 h 9653868"/>
              <a:gd name="connsiteX6" fmla="*/ 9155632 w 9653868"/>
              <a:gd name="connsiteY6" fmla="*/ 6048227 h 9653868"/>
              <a:gd name="connsiteX7" fmla="*/ 9155632 w 9653868"/>
              <a:gd name="connsiteY7" fmla="*/ 3642530 h 9653868"/>
              <a:gd name="connsiteX8" fmla="*/ 6011339 w 9653868"/>
              <a:gd name="connsiteY8" fmla="*/ 498236 h 9653868"/>
              <a:gd name="connsiteX9" fmla="*/ 4808490 w 9653868"/>
              <a:gd name="connsiteY9" fmla="*/ 0 h 965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53868" h="9653868">
                <a:moveTo>
                  <a:pt x="4808490" y="0"/>
                </a:moveTo>
                <a:cubicBezTo>
                  <a:pt x="4373143" y="0"/>
                  <a:pt x="3937799" y="166079"/>
                  <a:pt x="3605641" y="498236"/>
                </a:cubicBezTo>
                <a:lnTo>
                  <a:pt x="498237" y="3605641"/>
                </a:lnTo>
                <a:cubicBezTo>
                  <a:pt x="-166079" y="4269956"/>
                  <a:pt x="-166079" y="5347024"/>
                  <a:pt x="498237" y="6011339"/>
                </a:cubicBezTo>
                <a:lnTo>
                  <a:pt x="3642529" y="9155632"/>
                </a:lnTo>
                <a:cubicBezTo>
                  <a:pt x="4306845" y="9819947"/>
                  <a:pt x="5383912" y="9819947"/>
                  <a:pt x="6048227" y="9155632"/>
                </a:cubicBezTo>
                <a:lnTo>
                  <a:pt x="9155632" y="6048227"/>
                </a:lnTo>
                <a:cubicBezTo>
                  <a:pt x="9819947" y="5383912"/>
                  <a:pt x="9819947" y="4306844"/>
                  <a:pt x="9155632" y="3642530"/>
                </a:cubicBezTo>
                <a:lnTo>
                  <a:pt x="6011339" y="498236"/>
                </a:lnTo>
                <a:cubicBezTo>
                  <a:pt x="5679181" y="166079"/>
                  <a:pt x="5243835" y="0"/>
                  <a:pt x="4808490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/>
            </a:lvl1pPr>
          </a:lstStyle>
          <a:p>
            <a:pPr lvl="0" algn="ctr"/>
            <a:r>
              <a:rPr lang="ru-RU"/>
              <a:t>с</a:t>
            </a:r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39"/>
          </p:nvPr>
        </p:nvSpPr>
        <p:spPr>
          <a:xfrm rot="10800000" flipV="1">
            <a:off x="15870011" y="3978475"/>
            <a:ext cx="5832433" cy="5832053"/>
          </a:xfrm>
          <a:custGeom>
            <a:avLst/>
            <a:gdLst>
              <a:gd name="connsiteX0" fmla="*/ 4808490 w 9653868"/>
              <a:gd name="connsiteY0" fmla="*/ 0 h 9653868"/>
              <a:gd name="connsiteX1" fmla="*/ 3605641 w 9653868"/>
              <a:gd name="connsiteY1" fmla="*/ 498236 h 9653868"/>
              <a:gd name="connsiteX2" fmla="*/ 498237 w 9653868"/>
              <a:gd name="connsiteY2" fmla="*/ 3605641 h 9653868"/>
              <a:gd name="connsiteX3" fmla="*/ 498237 w 9653868"/>
              <a:gd name="connsiteY3" fmla="*/ 6011339 h 9653868"/>
              <a:gd name="connsiteX4" fmla="*/ 3642529 w 9653868"/>
              <a:gd name="connsiteY4" fmla="*/ 9155632 h 9653868"/>
              <a:gd name="connsiteX5" fmla="*/ 6048227 w 9653868"/>
              <a:gd name="connsiteY5" fmla="*/ 9155632 h 9653868"/>
              <a:gd name="connsiteX6" fmla="*/ 9155632 w 9653868"/>
              <a:gd name="connsiteY6" fmla="*/ 6048227 h 9653868"/>
              <a:gd name="connsiteX7" fmla="*/ 9155632 w 9653868"/>
              <a:gd name="connsiteY7" fmla="*/ 3642530 h 9653868"/>
              <a:gd name="connsiteX8" fmla="*/ 6011339 w 9653868"/>
              <a:gd name="connsiteY8" fmla="*/ 498236 h 9653868"/>
              <a:gd name="connsiteX9" fmla="*/ 4808490 w 9653868"/>
              <a:gd name="connsiteY9" fmla="*/ 0 h 965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53868" h="9653868">
                <a:moveTo>
                  <a:pt x="4808490" y="0"/>
                </a:moveTo>
                <a:cubicBezTo>
                  <a:pt x="4373143" y="0"/>
                  <a:pt x="3937799" y="166079"/>
                  <a:pt x="3605641" y="498236"/>
                </a:cubicBezTo>
                <a:lnTo>
                  <a:pt x="498237" y="3605641"/>
                </a:lnTo>
                <a:cubicBezTo>
                  <a:pt x="-166079" y="4269956"/>
                  <a:pt x="-166079" y="5347024"/>
                  <a:pt x="498237" y="6011339"/>
                </a:cubicBezTo>
                <a:lnTo>
                  <a:pt x="3642529" y="9155632"/>
                </a:lnTo>
                <a:cubicBezTo>
                  <a:pt x="4306845" y="9819947"/>
                  <a:pt x="5383912" y="9819947"/>
                  <a:pt x="6048227" y="9155632"/>
                </a:cubicBezTo>
                <a:lnTo>
                  <a:pt x="9155632" y="6048227"/>
                </a:lnTo>
                <a:cubicBezTo>
                  <a:pt x="9819947" y="5383912"/>
                  <a:pt x="9819947" y="4306844"/>
                  <a:pt x="9155632" y="3642530"/>
                </a:cubicBezTo>
                <a:lnTo>
                  <a:pt x="6011339" y="498236"/>
                </a:lnTo>
                <a:cubicBezTo>
                  <a:pt x="5679181" y="166079"/>
                  <a:pt x="5243835" y="0"/>
                  <a:pt x="4808490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3053046" y="10243171"/>
            <a:ext cx="5179844" cy="1722205"/>
          </a:xfrm>
          <a:prstGeom prst="rect">
            <a:avLst/>
          </a:prstGeom>
        </p:spPr>
        <p:txBody>
          <a:bodyPr/>
          <a:lstStyle>
            <a:lvl1pPr algn="ctr">
              <a:defRPr lang="en-US" sz="24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40" hasCustomPrompt="1"/>
          </p:nvPr>
        </p:nvSpPr>
        <p:spPr>
          <a:xfrm>
            <a:off x="9609140" y="10243171"/>
            <a:ext cx="5179844" cy="1722205"/>
          </a:xfrm>
          <a:prstGeom prst="rect">
            <a:avLst/>
          </a:prstGeom>
        </p:spPr>
        <p:txBody>
          <a:bodyPr/>
          <a:lstStyle>
            <a:lvl1pPr algn="ctr">
              <a:defRPr lang="en-US" sz="24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41" hasCustomPrompt="1"/>
          </p:nvPr>
        </p:nvSpPr>
        <p:spPr>
          <a:xfrm>
            <a:off x="16196305" y="10243171"/>
            <a:ext cx="5179844" cy="1722205"/>
          </a:xfrm>
          <a:prstGeom prst="rect">
            <a:avLst/>
          </a:prstGeom>
        </p:spPr>
        <p:txBody>
          <a:bodyPr/>
          <a:lstStyle>
            <a:lvl1pPr algn="ctr">
              <a:defRPr lang="en-US" sz="24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A4A5518C-F7C4-574E-B9D6-A157DEC0618B}"/>
              </a:ext>
            </a:extLst>
          </p:cNvPr>
          <p:cNvSpPr txBox="1">
            <a:spLocks/>
          </p:cNvSpPr>
          <p:nvPr userDrawn="1"/>
        </p:nvSpPr>
        <p:spPr>
          <a:xfrm>
            <a:off x="1536503" y="12907467"/>
            <a:ext cx="10369051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16600" b="1" i="0" kern="1200" spc="0" baseline="0" dirty="0">
                <a:solidFill>
                  <a:schemeClr val="tx2">
                    <a:lumMod val="90000"/>
                    <a:lumOff val="10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sz="2400" b="1" i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META Services</a:t>
            </a:r>
            <a:r>
              <a:rPr lang="en-US" sz="2400" b="1" i="0" baseline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 </a:t>
            </a:r>
            <a:r>
              <a:rPr lang="mr-IN" sz="2400" b="1" i="0" baseline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–</a:t>
            </a:r>
            <a:r>
              <a:rPr lang="en-US" sz="2400" b="1" i="0" baseline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 Making Employment Transitions Attainable</a:t>
            </a:r>
            <a:endParaRPr lang="en-US" sz="2400" b="1" i="0">
              <a:solidFill>
                <a:srgbClr val="114570"/>
              </a:solidFill>
              <a:latin typeface="Montserrat SemiBold" charset="0"/>
              <a:ea typeface="Montserrat SemiBold" charset="0"/>
              <a:cs typeface="Montserrat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9281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919" y="1674219"/>
            <a:ext cx="21194285" cy="127321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Montserrat Bold" charset="0"/>
                <a:ea typeface="Montserrat Bold" charset="0"/>
                <a:cs typeface="Montserrat Bold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  <p:sp>
        <p:nvSpPr>
          <p:cNvPr id="4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600" y="954138"/>
            <a:ext cx="21187605" cy="662460"/>
          </a:xfrm>
          <a:prstGeom prst="rect">
            <a:avLst/>
          </a:prstGeom>
        </p:spPr>
        <p:txBody>
          <a:bodyPr/>
          <a:lstStyle>
            <a:lvl1pPr algn="ctr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presentation -</a:t>
            </a:r>
          </a:p>
        </p:txBody>
      </p:sp>
      <p:sp>
        <p:nvSpPr>
          <p:cNvPr id="4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6793" y="11965375"/>
            <a:ext cx="569034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6" name="Рисунок 25"/>
          <p:cNvSpPr>
            <a:spLocks noGrp="1"/>
          </p:cNvSpPr>
          <p:nvPr>
            <p:ph type="pic" sz="quarter" idx="44" hasCustomPrompt="1"/>
          </p:nvPr>
        </p:nvSpPr>
        <p:spPr>
          <a:xfrm rot="10800000" flipV="1">
            <a:off x="8867727" y="10402992"/>
            <a:ext cx="6566432" cy="3283303"/>
          </a:xfrm>
          <a:custGeom>
            <a:avLst/>
            <a:gdLst>
              <a:gd name="connsiteX0" fmla="*/ 3590495 w 7207876"/>
              <a:gd name="connsiteY0" fmla="*/ 0 h 3604267"/>
              <a:gd name="connsiteX1" fmla="*/ 2692329 w 7207876"/>
              <a:gd name="connsiteY1" fmla="*/ 372032 h 3604267"/>
              <a:gd name="connsiteX2" fmla="*/ 372033 w 7207876"/>
              <a:gd name="connsiteY2" fmla="*/ 2692328 h 3604267"/>
              <a:gd name="connsiteX3" fmla="*/ 0 w 7207876"/>
              <a:gd name="connsiteY3" fmla="*/ 3590494 h 3604267"/>
              <a:gd name="connsiteX4" fmla="*/ 657 w 7207876"/>
              <a:gd name="connsiteY4" fmla="*/ 3604267 h 3604267"/>
              <a:gd name="connsiteX5" fmla="*/ 7207876 w 7207876"/>
              <a:gd name="connsiteY5" fmla="*/ 3604267 h 3604267"/>
              <a:gd name="connsiteX6" fmla="*/ 7202721 w 7207876"/>
              <a:gd name="connsiteY6" fmla="*/ 3496287 h 3604267"/>
              <a:gd name="connsiteX7" fmla="*/ 6836501 w 7207876"/>
              <a:gd name="connsiteY7" fmla="*/ 2719872 h 3604267"/>
              <a:gd name="connsiteX8" fmla="*/ 4488661 w 7207876"/>
              <a:gd name="connsiteY8" fmla="*/ 372032 h 3604267"/>
              <a:gd name="connsiteX9" fmla="*/ 3590495 w 7207876"/>
              <a:gd name="connsiteY9" fmla="*/ 0 h 360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07876" h="3604267">
                <a:moveTo>
                  <a:pt x="3590495" y="0"/>
                </a:moveTo>
                <a:cubicBezTo>
                  <a:pt x="3265422" y="0"/>
                  <a:pt x="2940351" y="124011"/>
                  <a:pt x="2692329" y="372032"/>
                </a:cubicBezTo>
                <a:lnTo>
                  <a:pt x="372033" y="2692328"/>
                </a:lnTo>
                <a:cubicBezTo>
                  <a:pt x="124011" y="2940350"/>
                  <a:pt x="0" y="3265422"/>
                  <a:pt x="0" y="3590494"/>
                </a:cubicBezTo>
                <a:lnTo>
                  <a:pt x="657" y="3604267"/>
                </a:lnTo>
                <a:lnTo>
                  <a:pt x="7207876" y="3604267"/>
                </a:lnTo>
                <a:lnTo>
                  <a:pt x="7202721" y="3496287"/>
                </a:lnTo>
                <a:cubicBezTo>
                  <a:pt x="7175594" y="3212902"/>
                  <a:pt x="7053520" y="2936891"/>
                  <a:pt x="6836501" y="2719872"/>
                </a:cubicBezTo>
                <a:lnTo>
                  <a:pt x="4488661" y="372032"/>
                </a:lnTo>
                <a:cubicBezTo>
                  <a:pt x="4240639" y="124011"/>
                  <a:pt x="3915567" y="0"/>
                  <a:pt x="3590495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r>
              <a:rPr lang="ru-RU"/>
              <a:t>с</a:t>
            </a:r>
          </a:p>
        </p:txBody>
      </p:sp>
      <p:sp>
        <p:nvSpPr>
          <p:cNvPr id="27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602085" y="4410522"/>
            <a:ext cx="21194119" cy="5112568"/>
          </a:xfrm>
          <a:prstGeom prst="rect">
            <a:avLst/>
          </a:prstGeom>
        </p:spPr>
        <p:txBody>
          <a:bodyPr/>
          <a:lstStyle>
            <a:lvl1pPr>
              <a:defRPr lang="en-US" sz="28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4A5518C-F7C4-574E-B9D6-A157DEC0618B}"/>
              </a:ext>
            </a:extLst>
          </p:cNvPr>
          <p:cNvSpPr txBox="1">
            <a:spLocks/>
          </p:cNvSpPr>
          <p:nvPr userDrawn="1"/>
        </p:nvSpPr>
        <p:spPr>
          <a:xfrm>
            <a:off x="1536503" y="12907467"/>
            <a:ext cx="10369051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16600" b="1" i="0" kern="1200" spc="0" baseline="0" dirty="0">
                <a:solidFill>
                  <a:schemeClr val="tx2">
                    <a:lumMod val="90000"/>
                    <a:lumOff val="10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sz="2400" b="1" i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META Services</a:t>
            </a:r>
            <a:r>
              <a:rPr lang="en-US" sz="2400" b="1" i="0" baseline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 </a:t>
            </a:r>
            <a:r>
              <a:rPr lang="mr-IN" sz="2400" b="1" i="0" baseline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–</a:t>
            </a:r>
            <a:r>
              <a:rPr lang="en-US" sz="2400" b="1" i="0" baseline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 Making Employment Transitions Attainable</a:t>
            </a:r>
            <a:endParaRPr lang="en-US" sz="2400" b="1" i="0">
              <a:solidFill>
                <a:srgbClr val="114570"/>
              </a:solidFill>
              <a:latin typeface="Montserrat SemiBold" charset="0"/>
              <a:ea typeface="Montserrat SemiBold" charset="0"/>
              <a:cs typeface="Montserrat SemiBold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387" y="10770258"/>
            <a:ext cx="6778240" cy="161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21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2193587" y="2290382"/>
            <a:ext cx="10297143" cy="225129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1" i="0" kern="1200" spc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2200079" y="5549792"/>
            <a:ext cx="10289620" cy="3600400"/>
          </a:xfrm>
          <a:prstGeom prst="rect">
            <a:avLst/>
          </a:prstGeom>
        </p:spPr>
        <p:txBody>
          <a:bodyPr/>
          <a:lstStyle>
            <a:lvl1pPr>
              <a:defRPr lang="en-US" sz="26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2193588" y="11971362"/>
            <a:ext cx="6121400" cy="17462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ru-RU"/>
          </a:p>
        </p:txBody>
      </p:sp>
      <p:sp>
        <p:nvSpPr>
          <p:cNvPr id="9" name="Текст 3"/>
          <p:cNvSpPr>
            <a:spLocks noGrp="1"/>
          </p:cNvSpPr>
          <p:nvPr>
            <p:ph type="body" sz="quarter" idx="20" hasCustomPrompt="1"/>
          </p:nvPr>
        </p:nvSpPr>
        <p:spPr>
          <a:xfrm>
            <a:off x="1896443" y="5549792"/>
            <a:ext cx="4175745" cy="2232248"/>
          </a:xfrm>
          <a:prstGeom prst="rect">
            <a:avLst/>
          </a:prstGeom>
        </p:spPr>
        <p:txBody>
          <a:bodyPr/>
          <a:lstStyle>
            <a:lvl1pPr algn="l">
              <a:defRPr lang="en-US" sz="26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2200643" y="0"/>
            <a:ext cx="4525689" cy="1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Текст 3"/>
          <p:cNvSpPr>
            <a:spLocks noGrp="1"/>
          </p:cNvSpPr>
          <p:nvPr>
            <p:ph type="body" sz="quarter" idx="24"/>
          </p:nvPr>
        </p:nvSpPr>
        <p:spPr>
          <a:xfrm>
            <a:off x="12697643" y="12665154"/>
            <a:ext cx="4463777" cy="414897"/>
          </a:xfrm>
          <a:prstGeom prst="rect">
            <a:avLst/>
          </a:prstGeom>
        </p:spPr>
        <p:txBody>
          <a:bodyPr anchor="ctr"/>
          <a:lstStyle>
            <a:lvl1pPr>
              <a:defRPr lang="en-US" sz="2400" b="1" i="0" baseline="0" dirty="0">
                <a:solidFill>
                  <a:schemeClr val="bg1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6835" y="12415492"/>
            <a:ext cx="5472608" cy="130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02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9">
          <p15:clr>
            <a:srgbClr val="FBAE40"/>
          </p15:clr>
        </p15:guide>
        <p15:guide id="2" pos="7681">
          <p15:clr>
            <a:srgbClr val="FBAE40"/>
          </p15:clr>
        </p15:guide>
        <p15:guide id="3" pos="3825">
          <p15:clr>
            <a:srgbClr val="FBAE40"/>
          </p15:clr>
        </p15:guide>
        <p15:guide id="4" pos="11537">
          <p15:clr>
            <a:srgbClr val="FBAE40"/>
          </p15:clr>
        </p15:guide>
        <p15:guide id="5" orient="horz" pos="577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/>
          </p:cNvSpPr>
          <p:nvPr>
            <p:ph type="pic" sz="quarter" idx="33"/>
          </p:nvPr>
        </p:nvSpPr>
        <p:spPr>
          <a:xfrm flipH="1">
            <a:off x="6368723" y="0"/>
            <a:ext cx="18016542" cy="13732174"/>
          </a:xfrm>
          <a:custGeom>
            <a:avLst/>
            <a:gdLst>
              <a:gd name="connsiteX0" fmla="*/ 7465574 w 18015370"/>
              <a:gd name="connsiteY0" fmla="*/ 0 h 13732174"/>
              <a:gd name="connsiteX1" fmla="*/ 0 w 18015370"/>
              <a:gd name="connsiteY1" fmla="*/ 0 h 13732174"/>
              <a:gd name="connsiteX2" fmla="*/ 0 w 18015370"/>
              <a:gd name="connsiteY2" fmla="*/ 13717588 h 13732174"/>
              <a:gd name="connsiteX3" fmla="*/ 30782 w 18015370"/>
              <a:gd name="connsiteY3" fmla="*/ 13717588 h 13732174"/>
              <a:gd name="connsiteX4" fmla="*/ 30782 w 18015370"/>
              <a:gd name="connsiteY4" fmla="*/ 13732174 h 13732174"/>
              <a:gd name="connsiteX5" fmla="*/ 6210318 w 18015370"/>
              <a:gd name="connsiteY5" fmla="*/ 13732174 h 13732174"/>
              <a:gd name="connsiteX6" fmla="*/ 6224904 w 18015370"/>
              <a:gd name="connsiteY6" fmla="*/ 13717588 h 13732174"/>
              <a:gd name="connsiteX7" fmla="*/ 17966310 w 18015370"/>
              <a:gd name="connsiteY7" fmla="*/ 13717588 h 13732174"/>
              <a:gd name="connsiteX8" fmla="*/ 17983162 w 18015370"/>
              <a:gd name="connsiteY8" fmla="*/ 13582568 h 13732174"/>
              <a:gd name="connsiteX9" fmla="*/ 18015370 w 18015370"/>
              <a:gd name="connsiteY9" fmla="*/ 12934586 h 13732174"/>
              <a:gd name="connsiteX10" fmla="*/ 15954192 w 18015370"/>
              <a:gd name="connsiteY10" fmla="*/ 8154390 h 13732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015370" h="13732174">
                <a:moveTo>
                  <a:pt x="7465574" y="0"/>
                </a:moveTo>
                <a:lnTo>
                  <a:pt x="0" y="0"/>
                </a:lnTo>
                <a:lnTo>
                  <a:pt x="0" y="13717588"/>
                </a:lnTo>
                <a:lnTo>
                  <a:pt x="30782" y="13717588"/>
                </a:lnTo>
                <a:lnTo>
                  <a:pt x="30782" y="13732174"/>
                </a:lnTo>
                <a:lnTo>
                  <a:pt x="6210318" y="13732174"/>
                </a:lnTo>
                <a:lnTo>
                  <a:pt x="6224904" y="13717588"/>
                </a:lnTo>
                <a:lnTo>
                  <a:pt x="17966310" y="13717588"/>
                </a:lnTo>
                <a:lnTo>
                  <a:pt x="17983162" y="13582568"/>
                </a:lnTo>
                <a:cubicBezTo>
                  <a:pt x="18004634" y="13367108"/>
                  <a:pt x="18015370" y="13150846"/>
                  <a:pt x="18015370" y="12934586"/>
                </a:cubicBezTo>
                <a:cubicBezTo>
                  <a:pt x="18015370" y="11204492"/>
                  <a:pt x="17328306" y="9474406"/>
                  <a:pt x="15954192" y="8154390"/>
                </a:cubicBez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8601" y="1674218"/>
            <a:ext cx="10008922" cy="273630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0" baseline="0" dirty="0">
                <a:solidFill>
                  <a:schemeClr val="tx2"/>
                </a:solidFill>
                <a:latin typeface="Montserrat Bold" charset="0"/>
                <a:ea typeface="Montserrat Bold" charset="0"/>
                <a:cs typeface="Montserrat Bold" charset="0"/>
              </a:defRPr>
            </a:lvl1pPr>
          </a:lstStyle>
          <a:p>
            <a:r>
              <a:rPr lang="en-US"/>
              <a:t>NAME OF YOUR </a:t>
            </a:r>
            <a:r>
              <a:rPr lang="ru-RU"/>
              <a:t>                       </a:t>
            </a:r>
            <a:r>
              <a:rPr lang="en-US"/>
              <a:t>TOP SLIDE</a:t>
            </a:r>
            <a:endParaRPr lang="ru-RU"/>
          </a:p>
        </p:txBody>
      </p:sp>
      <p:sp>
        <p:nvSpPr>
          <p:cNvPr id="9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600" y="954138"/>
            <a:ext cx="8062002" cy="662460"/>
          </a:xfrm>
          <a:prstGeom prst="rect">
            <a:avLst/>
          </a:prstGeom>
        </p:spPr>
        <p:txBody>
          <a:bodyPr/>
          <a:lstStyle>
            <a:lvl1pPr algn="l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presentation -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608600" y="6138714"/>
            <a:ext cx="4247871" cy="5040560"/>
          </a:xfrm>
          <a:prstGeom prst="rect">
            <a:avLst/>
          </a:prstGeom>
        </p:spPr>
        <p:txBody>
          <a:bodyPr/>
          <a:lstStyle>
            <a:lvl1pPr algn="l">
              <a:defRPr lang="en-US" sz="2800" b="0" i="0" kern="120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 algn="l" defTabSz="2438645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/>
              <a:t>Example text</a:t>
            </a:r>
          </a:p>
        </p:txBody>
      </p:sp>
      <p:sp>
        <p:nvSpPr>
          <p:cNvPr id="11" name="Полилиния 10"/>
          <p:cNvSpPr/>
          <p:nvPr userDrawn="1"/>
        </p:nvSpPr>
        <p:spPr>
          <a:xfrm rot="5400000" flipH="1">
            <a:off x="13998793" y="-3278698"/>
            <a:ext cx="7132878" cy="13695781"/>
          </a:xfrm>
          <a:custGeom>
            <a:avLst/>
            <a:gdLst>
              <a:gd name="connsiteX0" fmla="*/ 7703250 w 7703250"/>
              <a:gd name="connsiteY0" fmla="*/ 0 h 14789986"/>
              <a:gd name="connsiteX1" fmla="*/ 7703250 w 7703250"/>
              <a:gd name="connsiteY1" fmla="*/ 14789986 h 14789986"/>
              <a:gd name="connsiteX2" fmla="*/ 1336545 w 7703250"/>
              <a:gd name="connsiteY2" fmla="*/ 8423282 h 14789986"/>
              <a:gd name="connsiteX3" fmla="*/ 1336545 w 7703250"/>
              <a:gd name="connsiteY3" fmla="*/ 1969881 h 14789986"/>
              <a:gd name="connsiteX4" fmla="*/ 3306428 w 7703250"/>
              <a:gd name="connsiteY4" fmla="*/ 0 h 1478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03250" h="14789986">
                <a:moveTo>
                  <a:pt x="7703250" y="0"/>
                </a:moveTo>
                <a:lnTo>
                  <a:pt x="7703250" y="14789986"/>
                </a:lnTo>
                <a:lnTo>
                  <a:pt x="1336545" y="8423282"/>
                </a:lnTo>
                <a:cubicBezTo>
                  <a:pt x="-445514" y="6641226"/>
                  <a:pt x="-445514" y="3751940"/>
                  <a:pt x="1336545" y="1969881"/>
                </a:cubicBezTo>
                <a:lnTo>
                  <a:pt x="3306428" y="0"/>
                </a:lnTo>
                <a:close/>
              </a:path>
            </a:pathLst>
          </a:custGeom>
          <a:solidFill>
            <a:srgbClr val="11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4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4267" y="954138"/>
            <a:ext cx="5447587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10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олилиния 33"/>
          <p:cNvSpPr/>
          <p:nvPr userDrawn="1"/>
        </p:nvSpPr>
        <p:spPr>
          <a:xfrm flipH="1">
            <a:off x="10537403" y="1"/>
            <a:ext cx="13853256" cy="13717587"/>
          </a:xfrm>
          <a:custGeom>
            <a:avLst/>
            <a:gdLst>
              <a:gd name="connsiteX0" fmla="*/ 13852354 w 13852354"/>
              <a:gd name="connsiteY0" fmla="*/ 0 h 13717587"/>
              <a:gd name="connsiteX1" fmla="*/ 8917069 w 13852354"/>
              <a:gd name="connsiteY1" fmla="*/ 4935288 h 13717587"/>
              <a:gd name="connsiteX2" fmla="*/ 8917069 w 13852354"/>
              <a:gd name="connsiteY2" fmla="*/ 8842208 h 13717587"/>
              <a:gd name="connsiteX3" fmla="*/ 13792449 w 13852354"/>
              <a:gd name="connsiteY3" fmla="*/ 13717586 h 13717587"/>
              <a:gd name="connsiteX4" fmla="*/ 1 w 13852354"/>
              <a:gd name="connsiteY4" fmla="*/ 13717587 h 13717587"/>
              <a:gd name="connsiteX5" fmla="*/ 0 w 13852354"/>
              <a:gd name="connsiteY5" fmla="*/ 0 h 1371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52354" h="13717587">
                <a:moveTo>
                  <a:pt x="13852354" y="0"/>
                </a:moveTo>
                <a:lnTo>
                  <a:pt x="8917069" y="4935288"/>
                </a:lnTo>
                <a:cubicBezTo>
                  <a:pt x="7838205" y="6014152"/>
                  <a:pt x="7838204" y="7763341"/>
                  <a:pt x="8917069" y="8842208"/>
                </a:cubicBezTo>
                <a:lnTo>
                  <a:pt x="13792449" y="13717586"/>
                </a:lnTo>
                <a:lnTo>
                  <a:pt x="1" y="13717587"/>
                </a:lnTo>
                <a:lnTo>
                  <a:pt x="0" y="0"/>
                </a:lnTo>
                <a:close/>
              </a:path>
            </a:pathLst>
          </a:custGeom>
          <a:solidFill>
            <a:srgbClr val="11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 sz="4800"/>
          </a:p>
        </p:txBody>
      </p:sp>
      <p:sp>
        <p:nvSpPr>
          <p:cNvPr id="29" name="Рисунок 16"/>
          <p:cNvSpPr>
            <a:spLocks noGrp="1"/>
          </p:cNvSpPr>
          <p:nvPr>
            <p:ph type="pic" sz="quarter" idx="35"/>
          </p:nvPr>
        </p:nvSpPr>
        <p:spPr>
          <a:xfrm rot="10800000" flipV="1">
            <a:off x="12121575" y="2384511"/>
            <a:ext cx="9073599" cy="9073009"/>
          </a:xfrm>
          <a:custGeom>
            <a:avLst/>
            <a:gdLst>
              <a:gd name="connsiteX0" fmla="*/ 4808490 w 9653868"/>
              <a:gd name="connsiteY0" fmla="*/ 0 h 9653868"/>
              <a:gd name="connsiteX1" fmla="*/ 3605641 w 9653868"/>
              <a:gd name="connsiteY1" fmla="*/ 498236 h 9653868"/>
              <a:gd name="connsiteX2" fmla="*/ 498237 w 9653868"/>
              <a:gd name="connsiteY2" fmla="*/ 3605641 h 9653868"/>
              <a:gd name="connsiteX3" fmla="*/ 498237 w 9653868"/>
              <a:gd name="connsiteY3" fmla="*/ 6011339 h 9653868"/>
              <a:gd name="connsiteX4" fmla="*/ 3642529 w 9653868"/>
              <a:gd name="connsiteY4" fmla="*/ 9155632 h 9653868"/>
              <a:gd name="connsiteX5" fmla="*/ 6048227 w 9653868"/>
              <a:gd name="connsiteY5" fmla="*/ 9155632 h 9653868"/>
              <a:gd name="connsiteX6" fmla="*/ 9155632 w 9653868"/>
              <a:gd name="connsiteY6" fmla="*/ 6048227 h 9653868"/>
              <a:gd name="connsiteX7" fmla="*/ 9155632 w 9653868"/>
              <a:gd name="connsiteY7" fmla="*/ 3642530 h 9653868"/>
              <a:gd name="connsiteX8" fmla="*/ 6011339 w 9653868"/>
              <a:gd name="connsiteY8" fmla="*/ 498236 h 9653868"/>
              <a:gd name="connsiteX9" fmla="*/ 4808490 w 9653868"/>
              <a:gd name="connsiteY9" fmla="*/ 0 h 965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53868" h="9653868">
                <a:moveTo>
                  <a:pt x="4808490" y="0"/>
                </a:moveTo>
                <a:cubicBezTo>
                  <a:pt x="4373143" y="0"/>
                  <a:pt x="3937799" y="166079"/>
                  <a:pt x="3605641" y="498236"/>
                </a:cubicBezTo>
                <a:lnTo>
                  <a:pt x="498237" y="3605641"/>
                </a:lnTo>
                <a:cubicBezTo>
                  <a:pt x="-166079" y="4269956"/>
                  <a:pt x="-166079" y="5347024"/>
                  <a:pt x="498237" y="6011339"/>
                </a:cubicBezTo>
                <a:lnTo>
                  <a:pt x="3642529" y="9155632"/>
                </a:lnTo>
                <a:cubicBezTo>
                  <a:pt x="4306845" y="9819947"/>
                  <a:pt x="5383912" y="9819947"/>
                  <a:pt x="6048227" y="9155632"/>
                </a:cubicBezTo>
                <a:lnTo>
                  <a:pt x="9155632" y="6048227"/>
                </a:lnTo>
                <a:cubicBezTo>
                  <a:pt x="9819947" y="5383912"/>
                  <a:pt x="9819947" y="4306844"/>
                  <a:pt x="9155632" y="3642530"/>
                </a:cubicBezTo>
                <a:lnTo>
                  <a:pt x="6011339" y="498236"/>
                </a:lnTo>
                <a:cubicBezTo>
                  <a:pt x="5679181" y="166079"/>
                  <a:pt x="5243835" y="0"/>
                  <a:pt x="4808490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8600" y="1674218"/>
            <a:ext cx="9666452" cy="273630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0" baseline="0" dirty="0">
                <a:solidFill>
                  <a:schemeClr val="tx2"/>
                </a:solidFill>
                <a:latin typeface="Montserrat Bold" charset="0"/>
                <a:ea typeface="Montserrat Bold" charset="0"/>
                <a:cs typeface="Montserrat Bold" charset="0"/>
              </a:defRPr>
            </a:lvl1pPr>
          </a:lstStyle>
          <a:p>
            <a:r>
              <a:rPr lang="en-US"/>
              <a:t>NAME OF YOUR </a:t>
            </a:r>
            <a:r>
              <a:rPr lang="ru-RU"/>
              <a:t>                       </a:t>
            </a:r>
            <a:r>
              <a:rPr lang="en-US"/>
              <a:t>TOP SLIDE</a:t>
            </a:r>
            <a:endParaRPr lang="ru-RU"/>
          </a:p>
        </p:txBody>
      </p:sp>
      <p:sp>
        <p:nvSpPr>
          <p:cNvPr id="9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600" y="954138"/>
            <a:ext cx="9663406" cy="662460"/>
          </a:xfrm>
          <a:prstGeom prst="rect">
            <a:avLst/>
          </a:prstGeom>
        </p:spPr>
        <p:txBody>
          <a:bodyPr/>
          <a:lstStyle>
            <a:lvl1pPr algn="l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presentation -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608600" y="6138714"/>
            <a:ext cx="9666453" cy="5040560"/>
          </a:xfrm>
          <a:prstGeom prst="rect">
            <a:avLst/>
          </a:prstGeom>
        </p:spPr>
        <p:txBody>
          <a:bodyPr/>
          <a:lstStyle>
            <a:lvl1pPr>
              <a:defRPr lang="en-US" sz="28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1DD6D0-72A3-4B8E-BE7F-555731A179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8171" y="12421444"/>
            <a:ext cx="5447587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341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3"/>
            <a:ext cx="13853256" cy="13717587"/>
          </a:xfrm>
          <a:custGeom>
            <a:avLst/>
            <a:gdLst>
              <a:gd name="connsiteX0" fmla="*/ 0 w 13852354"/>
              <a:gd name="connsiteY0" fmla="*/ 0 h 13717587"/>
              <a:gd name="connsiteX1" fmla="*/ 27337 w 13852354"/>
              <a:gd name="connsiteY1" fmla="*/ 0 h 13717587"/>
              <a:gd name="connsiteX2" fmla="*/ 1766563 w 13852354"/>
              <a:gd name="connsiteY2" fmla="*/ 1739226 h 13717587"/>
              <a:gd name="connsiteX3" fmla="*/ 4419599 w 13852354"/>
              <a:gd name="connsiteY3" fmla="*/ 1739226 h 13717587"/>
              <a:gd name="connsiteX4" fmla="*/ 6158825 w 13852354"/>
              <a:gd name="connsiteY4" fmla="*/ 0 h 13717587"/>
              <a:gd name="connsiteX5" fmla="*/ 13852354 w 13852354"/>
              <a:gd name="connsiteY5" fmla="*/ 0 h 13717587"/>
              <a:gd name="connsiteX6" fmla="*/ 8917069 w 13852354"/>
              <a:gd name="connsiteY6" fmla="*/ 4935287 h 13717587"/>
              <a:gd name="connsiteX7" fmla="*/ 8917069 w 13852354"/>
              <a:gd name="connsiteY7" fmla="*/ 8842208 h 13717587"/>
              <a:gd name="connsiteX8" fmla="*/ 13792449 w 13852354"/>
              <a:gd name="connsiteY8" fmla="*/ 13717587 h 13717587"/>
              <a:gd name="connsiteX9" fmla="*/ 6158825 w 13852354"/>
              <a:gd name="connsiteY9" fmla="*/ 13717587 h 13717587"/>
              <a:gd name="connsiteX10" fmla="*/ 4419598 w 13852354"/>
              <a:gd name="connsiteY10" fmla="*/ 11978359 h 13717587"/>
              <a:gd name="connsiteX11" fmla="*/ 3093080 w 13852354"/>
              <a:gd name="connsiteY11" fmla="*/ 11428897 h 13717587"/>
              <a:gd name="connsiteX12" fmla="*/ 1766563 w 13852354"/>
              <a:gd name="connsiteY12" fmla="*/ 11978359 h 13717587"/>
              <a:gd name="connsiteX13" fmla="*/ 27335 w 13852354"/>
              <a:gd name="connsiteY13" fmla="*/ 13717587 h 13717587"/>
              <a:gd name="connsiteX14" fmla="*/ 0 w 13852354"/>
              <a:gd name="connsiteY14" fmla="*/ 13717587 h 1371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852354" h="13717587">
                <a:moveTo>
                  <a:pt x="0" y="0"/>
                </a:moveTo>
                <a:lnTo>
                  <a:pt x="27337" y="0"/>
                </a:lnTo>
                <a:lnTo>
                  <a:pt x="1766563" y="1739226"/>
                </a:lnTo>
                <a:cubicBezTo>
                  <a:pt x="2499179" y="2471842"/>
                  <a:pt x="3686982" y="2471843"/>
                  <a:pt x="4419599" y="1739226"/>
                </a:cubicBezTo>
                <a:lnTo>
                  <a:pt x="6158825" y="0"/>
                </a:lnTo>
                <a:lnTo>
                  <a:pt x="13852354" y="0"/>
                </a:lnTo>
                <a:lnTo>
                  <a:pt x="8917069" y="4935287"/>
                </a:lnTo>
                <a:cubicBezTo>
                  <a:pt x="7838204" y="6014152"/>
                  <a:pt x="7838204" y="7763341"/>
                  <a:pt x="8917069" y="8842208"/>
                </a:cubicBezTo>
                <a:lnTo>
                  <a:pt x="13792449" y="13717587"/>
                </a:lnTo>
                <a:lnTo>
                  <a:pt x="6158825" y="13717587"/>
                </a:lnTo>
                <a:lnTo>
                  <a:pt x="4419598" y="11978359"/>
                </a:lnTo>
                <a:cubicBezTo>
                  <a:pt x="4053290" y="11612051"/>
                  <a:pt x="3573185" y="11428897"/>
                  <a:pt x="3093080" y="11428897"/>
                </a:cubicBezTo>
                <a:cubicBezTo>
                  <a:pt x="2612975" y="11428897"/>
                  <a:pt x="2132871" y="11612051"/>
                  <a:pt x="1766563" y="11978359"/>
                </a:cubicBezTo>
                <a:lnTo>
                  <a:pt x="27335" y="13717587"/>
                </a:lnTo>
                <a:lnTo>
                  <a:pt x="0" y="13717587"/>
                </a:ln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r>
              <a:rPr lang="en-US"/>
              <a:t>≈</a:t>
            </a:r>
            <a:endParaRPr lang="ru-RU"/>
          </a:p>
        </p:txBody>
      </p:sp>
      <p:sp>
        <p:nvSpPr>
          <p:cNvPr id="2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3129752" y="1674218"/>
            <a:ext cx="9666452" cy="273630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0" baseline="0" dirty="0">
                <a:solidFill>
                  <a:schemeClr val="tx2"/>
                </a:solidFill>
                <a:latin typeface="Montserrat Bold" charset="0"/>
                <a:ea typeface="Montserrat Bold" charset="0"/>
                <a:cs typeface="Montserrat Bold" charset="0"/>
              </a:defRPr>
            </a:lvl1pPr>
          </a:lstStyle>
          <a:p>
            <a:r>
              <a:rPr lang="en-US"/>
              <a:t>NAME OF YOUR </a:t>
            </a:r>
            <a:r>
              <a:rPr lang="ru-RU"/>
              <a:t>                       </a:t>
            </a:r>
            <a:r>
              <a:rPr lang="en-US"/>
              <a:t>TOP SLIDE</a:t>
            </a:r>
            <a:endParaRPr lang="ru-RU"/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3132798" y="954138"/>
            <a:ext cx="9663406" cy="662460"/>
          </a:xfrm>
          <a:prstGeom prst="rect">
            <a:avLst/>
          </a:prstGeom>
        </p:spPr>
        <p:txBody>
          <a:bodyPr/>
          <a:lstStyle>
            <a:lvl1pPr algn="r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presentation -</a:t>
            </a:r>
          </a:p>
        </p:txBody>
      </p:sp>
      <p:sp>
        <p:nvSpPr>
          <p:cNvPr id="27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3129751" y="6138714"/>
            <a:ext cx="9666453" cy="5040560"/>
          </a:xfrm>
          <a:prstGeom prst="rect">
            <a:avLst/>
          </a:prstGeom>
        </p:spPr>
        <p:txBody>
          <a:bodyPr/>
          <a:lstStyle>
            <a:lvl1pPr>
              <a:defRPr lang="en-US" sz="28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 algn="r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AC24F-6C3F-4BBF-8977-648684870D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6835" y="12415492"/>
            <a:ext cx="5472608" cy="130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05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6793" y="11965375"/>
            <a:ext cx="569034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608600" y="3978474"/>
            <a:ext cx="9666453" cy="7200800"/>
          </a:xfrm>
          <a:prstGeom prst="rect">
            <a:avLst/>
          </a:prstGeom>
        </p:spPr>
        <p:txBody>
          <a:bodyPr/>
          <a:lstStyle>
            <a:lvl1pPr>
              <a:defRPr lang="en-US" sz="28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37"/>
          </p:nvPr>
        </p:nvSpPr>
        <p:spPr>
          <a:xfrm rot="10800000" flipV="1">
            <a:off x="16398516" y="3"/>
            <a:ext cx="7988661" cy="13717587"/>
          </a:xfrm>
          <a:custGeom>
            <a:avLst/>
            <a:gdLst>
              <a:gd name="connsiteX0" fmla="*/ 2944852 w 7988141"/>
              <a:gd name="connsiteY0" fmla="*/ 0 h 13717587"/>
              <a:gd name="connsiteX1" fmla="*/ 0 w 7988141"/>
              <a:gd name="connsiteY1" fmla="*/ 0 h 13717587"/>
              <a:gd name="connsiteX2" fmla="*/ 0 w 7988141"/>
              <a:gd name="connsiteY2" fmla="*/ 2519158 h 13717587"/>
              <a:gd name="connsiteX3" fmla="*/ 132976 w 7988141"/>
              <a:gd name="connsiteY3" fmla="*/ 2639470 h 13717587"/>
              <a:gd name="connsiteX4" fmla="*/ 3089980 w 7988141"/>
              <a:gd name="connsiteY4" fmla="*/ 5596471 h 13717587"/>
              <a:gd name="connsiteX5" fmla="*/ 3612984 w 7988141"/>
              <a:gd name="connsiteY5" fmla="*/ 6863757 h 13717587"/>
              <a:gd name="connsiteX6" fmla="*/ 3089976 w 7988141"/>
              <a:gd name="connsiteY6" fmla="*/ 8131044 h 13717587"/>
              <a:gd name="connsiteX7" fmla="*/ 132976 w 7988141"/>
              <a:gd name="connsiteY7" fmla="*/ 11088048 h 13717587"/>
              <a:gd name="connsiteX8" fmla="*/ 0 w 7988141"/>
              <a:gd name="connsiteY8" fmla="*/ 11208359 h 13717587"/>
              <a:gd name="connsiteX9" fmla="*/ 0 w 7988141"/>
              <a:gd name="connsiteY9" fmla="*/ 13717587 h 13717587"/>
              <a:gd name="connsiteX10" fmla="*/ 2954774 w 7988141"/>
              <a:gd name="connsiteY10" fmla="*/ 13717587 h 13717587"/>
              <a:gd name="connsiteX11" fmla="*/ 2963050 w 7988141"/>
              <a:gd name="connsiteY11" fmla="*/ 13709312 h 13717587"/>
              <a:gd name="connsiteX12" fmla="*/ 6700738 w 7988141"/>
              <a:gd name="connsiteY12" fmla="*/ 9971627 h 13717587"/>
              <a:gd name="connsiteX13" fmla="*/ 7988141 w 7988141"/>
              <a:gd name="connsiteY13" fmla="*/ 6863757 h 13717587"/>
              <a:gd name="connsiteX14" fmla="*/ 6700738 w 7988141"/>
              <a:gd name="connsiteY14" fmla="*/ 3755889 h 13717587"/>
              <a:gd name="connsiteX15" fmla="*/ 3182332 w 7988141"/>
              <a:gd name="connsiteY15" fmla="*/ 237481 h 1371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88141" h="13717587">
                <a:moveTo>
                  <a:pt x="2944852" y="0"/>
                </a:moveTo>
                <a:lnTo>
                  <a:pt x="0" y="0"/>
                </a:lnTo>
                <a:lnTo>
                  <a:pt x="0" y="2519158"/>
                </a:lnTo>
                <a:lnTo>
                  <a:pt x="132976" y="2639470"/>
                </a:lnTo>
                <a:cubicBezTo>
                  <a:pt x="132976" y="2639470"/>
                  <a:pt x="132976" y="2639470"/>
                  <a:pt x="3089980" y="5596471"/>
                </a:cubicBezTo>
                <a:cubicBezTo>
                  <a:pt x="3442004" y="5948497"/>
                  <a:pt x="3612984" y="6401099"/>
                  <a:pt x="3612984" y="6863757"/>
                </a:cubicBezTo>
                <a:cubicBezTo>
                  <a:pt x="3612984" y="7326418"/>
                  <a:pt x="3442002" y="7779019"/>
                  <a:pt x="3089976" y="8131044"/>
                </a:cubicBezTo>
                <a:cubicBezTo>
                  <a:pt x="3089976" y="8131044"/>
                  <a:pt x="3089976" y="8131044"/>
                  <a:pt x="132976" y="11088048"/>
                </a:cubicBezTo>
                <a:lnTo>
                  <a:pt x="0" y="11208359"/>
                </a:lnTo>
                <a:lnTo>
                  <a:pt x="0" y="13717587"/>
                </a:lnTo>
                <a:lnTo>
                  <a:pt x="2954774" y="13717587"/>
                </a:lnTo>
                <a:lnTo>
                  <a:pt x="2963050" y="13709312"/>
                </a:lnTo>
                <a:cubicBezTo>
                  <a:pt x="3640072" y="13032290"/>
                  <a:pt x="4780320" y="11892043"/>
                  <a:pt x="6700738" y="9971627"/>
                </a:cubicBezTo>
                <a:cubicBezTo>
                  <a:pt x="7555654" y="9106655"/>
                  <a:pt x="7988141" y="7990234"/>
                  <a:pt x="7988141" y="6863757"/>
                </a:cubicBezTo>
                <a:cubicBezTo>
                  <a:pt x="7988141" y="5737281"/>
                  <a:pt x="7555656" y="4620862"/>
                  <a:pt x="6700738" y="3755889"/>
                </a:cubicBezTo>
                <a:cubicBezTo>
                  <a:pt x="6700738" y="3755889"/>
                  <a:pt x="6700738" y="3755889"/>
                  <a:pt x="3182332" y="237481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0133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44" hasCustomPrompt="1"/>
          </p:nvPr>
        </p:nvSpPr>
        <p:spPr>
          <a:xfrm rot="10800000" flipV="1">
            <a:off x="11905553" y="8496539"/>
            <a:ext cx="10441821" cy="5221049"/>
          </a:xfrm>
          <a:custGeom>
            <a:avLst/>
            <a:gdLst>
              <a:gd name="connsiteX0" fmla="*/ 3590495 w 7207876"/>
              <a:gd name="connsiteY0" fmla="*/ 0 h 3604267"/>
              <a:gd name="connsiteX1" fmla="*/ 2692329 w 7207876"/>
              <a:gd name="connsiteY1" fmla="*/ 372032 h 3604267"/>
              <a:gd name="connsiteX2" fmla="*/ 372033 w 7207876"/>
              <a:gd name="connsiteY2" fmla="*/ 2692328 h 3604267"/>
              <a:gd name="connsiteX3" fmla="*/ 0 w 7207876"/>
              <a:gd name="connsiteY3" fmla="*/ 3590494 h 3604267"/>
              <a:gd name="connsiteX4" fmla="*/ 657 w 7207876"/>
              <a:gd name="connsiteY4" fmla="*/ 3604267 h 3604267"/>
              <a:gd name="connsiteX5" fmla="*/ 7207876 w 7207876"/>
              <a:gd name="connsiteY5" fmla="*/ 3604267 h 3604267"/>
              <a:gd name="connsiteX6" fmla="*/ 7202721 w 7207876"/>
              <a:gd name="connsiteY6" fmla="*/ 3496287 h 3604267"/>
              <a:gd name="connsiteX7" fmla="*/ 6836501 w 7207876"/>
              <a:gd name="connsiteY7" fmla="*/ 2719872 h 3604267"/>
              <a:gd name="connsiteX8" fmla="*/ 4488661 w 7207876"/>
              <a:gd name="connsiteY8" fmla="*/ 372032 h 3604267"/>
              <a:gd name="connsiteX9" fmla="*/ 3590495 w 7207876"/>
              <a:gd name="connsiteY9" fmla="*/ 0 h 360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07876" h="3604267">
                <a:moveTo>
                  <a:pt x="3590495" y="0"/>
                </a:moveTo>
                <a:cubicBezTo>
                  <a:pt x="3265422" y="0"/>
                  <a:pt x="2940351" y="124011"/>
                  <a:pt x="2692329" y="372032"/>
                </a:cubicBezTo>
                <a:lnTo>
                  <a:pt x="372033" y="2692328"/>
                </a:lnTo>
                <a:cubicBezTo>
                  <a:pt x="124011" y="2940350"/>
                  <a:pt x="0" y="3265422"/>
                  <a:pt x="0" y="3590494"/>
                </a:cubicBezTo>
                <a:lnTo>
                  <a:pt x="657" y="3604267"/>
                </a:lnTo>
                <a:lnTo>
                  <a:pt x="7207876" y="3604267"/>
                </a:lnTo>
                <a:lnTo>
                  <a:pt x="7202721" y="3496287"/>
                </a:lnTo>
                <a:cubicBezTo>
                  <a:pt x="7175594" y="3212902"/>
                  <a:pt x="7053520" y="2936891"/>
                  <a:pt x="6836501" y="2719872"/>
                </a:cubicBezTo>
                <a:lnTo>
                  <a:pt x="4488661" y="372032"/>
                </a:lnTo>
                <a:cubicBezTo>
                  <a:pt x="4240639" y="124011"/>
                  <a:pt x="3915567" y="0"/>
                  <a:pt x="3590495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r>
              <a:rPr lang="ru-RU"/>
              <a:t>с</a:t>
            </a:r>
          </a:p>
        </p:txBody>
      </p:sp>
      <p:sp>
        <p:nvSpPr>
          <p:cNvPr id="18" name="Рисунок 17"/>
          <p:cNvSpPr>
            <a:spLocks noGrp="1"/>
          </p:cNvSpPr>
          <p:nvPr>
            <p:ph type="pic" sz="quarter" idx="48" hasCustomPrompt="1"/>
          </p:nvPr>
        </p:nvSpPr>
        <p:spPr>
          <a:xfrm rot="10800000" flipV="1">
            <a:off x="10177234" y="1"/>
            <a:ext cx="12170143" cy="6085233"/>
          </a:xfrm>
          <a:custGeom>
            <a:avLst/>
            <a:gdLst>
              <a:gd name="connsiteX0" fmla="*/ 12168242 w 12169351"/>
              <a:gd name="connsiteY0" fmla="*/ 0 h 6085233"/>
              <a:gd name="connsiteX1" fmla="*/ 0 w 12169351"/>
              <a:gd name="connsiteY1" fmla="*/ 0 h 6085233"/>
              <a:gd name="connsiteX2" fmla="*/ 8703 w 12169351"/>
              <a:gd name="connsiteY2" fmla="*/ 182307 h 6085233"/>
              <a:gd name="connsiteX3" fmla="*/ 627008 w 12169351"/>
              <a:gd name="connsiteY3" fmla="*/ 1493160 h 6085233"/>
              <a:gd name="connsiteX4" fmla="*/ 4590961 w 12169351"/>
              <a:gd name="connsiteY4" fmla="*/ 5457116 h 6085233"/>
              <a:gd name="connsiteX5" fmla="*/ 6107372 w 12169351"/>
              <a:gd name="connsiteY5" fmla="*/ 6085233 h 6085233"/>
              <a:gd name="connsiteX6" fmla="*/ 7623782 w 12169351"/>
              <a:gd name="connsiteY6" fmla="*/ 5457116 h 6085233"/>
              <a:gd name="connsiteX7" fmla="*/ 11541232 w 12169351"/>
              <a:gd name="connsiteY7" fmla="*/ 1539664 h 6085233"/>
              <a:gd name="connsiteX8" fmla="*/ 12169351 w 12169351"/>
              <a:gd name="connsiteY8" fmla="*/ 23254 h 608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69351" h="6085233">
                <a:moveTo>
                  <a:pt x="12168242" y="0"/>
                </a:moveTo>
                <a:lnTo>
                  <a:pt x="0" y="0"/>
                </a:lnTo>
                <a:lnTo>
                  <a:pt x="8703" y="182307"/>
                </a:lnTo>
                <a:cubicBezTo>
                  <a:pt x="54503" y="660758"/>
                  <a:pt x="260606" y="1126759"/>
                  <a:pt x="627008" y="1493160"/>
                </a:cubicBezTo>
                <a:lnTo>
                  <a:pt x="4590961" y="5457116"/>
                </a:lnTo>
                <a:cubicBezTo>
                  <a:pt x="5009707" y="5875860"/>
                  <a:pt x="5558539" y="6085233"/>
                  <a:pt x="6107372" y="6085233"/>
                </a:cubicBezTo>
                <a:cubicBezTo>
                  <a:pt x="6656206" y="6085233"/>
                  <a:pt x="7205037" y="5875860"/>
                  <a:pt x="7623782" y="5457116"/>
                </a:cubicBezTo>
                <a:lnTo>
                  <a:pt x="11541232" y="1539664"/>
                </a:lnTo>
                <a:cubicBezTo>
                  <a:pt x="11959978" y="1120919"/>
                  <a:pt x="12169351" y="572086"/>
                  <a:pt x="12169351" y="23254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r>
              <a:rPr lang="ru-RU"/>
              <a:t>с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8601" y="1674218"/>
            <a:ext cx="9432858" cy="273630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0" baseline="0" dirty="0">
                <a:solidFill>
                  <a:schemeClr val="tx2"/>
                </a:solidFill>
                <a:latin typeface="Montserrat Bold" charset="0"/>
                <a:ea typeface="Montserrat Bold" charset="0"/>
                <a:cs typeface="Montserrat Bold" charset="0"/>
              </a:defRPr>
            </a:lvl1pPr>
          </a:lstStyle>
          <a:p>
            <a:r>
              <a:rPr lang="en-US"/>
              <a:t>NAME OF YOUR </a:t>
            </a:r>
            <a:r>
              <a:rPr lang="ru-RU"/>
              <a:t>                       </a:t>
            </a:r>
            <a:r>
              <a:rPr lang="en-US"/>
              <a:t>TOP SLIDE</a:t>
            </a:r>
            <a:endParaRPr lang="ru-RU"/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600" y="954138"/>
            <a:ext cx="8062002" cy="662460"/>
          </a:xfrm>
          <a:prstGeom prst="rect">
            <a:avLst/>
          </a:prstGeom>
        </p:spPr>
        <p:txBody>
          <a:bodyPr/>
          <a:lstStyle>
            <a:lvl1pPr algn="l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presentation -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608599" y="6138714"/>
            <a:ext cx="10440971" cy="5040560"/>
          </a:xfrm>
          <a:prstGeom prst="rect">
            <a:avLst/>
          </a:prstGeom>
        </p:spPr>
        <p:txBody>
          <a:bodyPr/>
          <a:lstStyle>
            <a:lvl1pPr algn="l">
              <a:defRPr lang="en-US" sz="28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9" name="Полилиния 18"/>
          <p:cNvSpPr/>
          <p:nvPr userDrawn="1"/>
        </p:nvSpPr>
        <p:spPr>
          <a:xfrm>
            <a:off x="18301544" y="774118"/>
            <a:ext cx="6085630" cy="12169352"/>
          </a:xfrm>
          <a:custGeom>
            <a:avLst/>
            <a:gdLst>
              <a:gd name="connsiteX0" fmla="*/ 6085234 w 6085234"/>
              <a:gd name="connsiteY0" fmla="*/ 0 h 12169352"/>
              <a:gd name="connsiteX1" fmla="*/ 6085234 w 6085234"/>
              <a:gd name="connsiteY1" fmla="*/ 12168242 h 12169352"/>
              <a:gd name="connsiteX2" fmla="*/ 6061980 w 6085234"/>
              <a:gd name="connsiteY2" fmla="*/ 12169352 h 12169352"/>
              <a:gd name="connsiteX3" fmla="*/ 4545570 w 6085234"/>
              <a:gd name="connsiteY3" fmla="*/ 11541233 h 12169352"/>
              <a:gd name="connsiteX4" fmla="*/ 628118 w 6085234"/>
              <a:gd name="connsiteY4" fmla="*/ 7623783 h 12169352"/>
              <a:gd name="connsiteX5" fmla="*/ 0 w 6085234"/>
              <a:gd name="connsiteY5" fmla="*/ 6107372 h 12169352"/>
              <a:gd name="connsiteX6" fmla="*/ 628118 w 6085234"/>
              <a:gd name="connsiteY6" fmla="*/ 4590962 h 12169352"/>
              <a:gd name="connsiteX7" fmla="*/ 4592074 w 6085234"/>
              <a:gd name="connsiteY7" fmla="*/ 627008 h 12169352"/>
              <a:gd name="connsiteX8" fmla="*/ 5902926 w 6085234"/>
              <a:gd name="connsiteY8" fmla="*/ 8703 h 1216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85234" h="12169352">
                <a:moveTo>
                  <a:pt x="6085234" y="0"/>
                </a:moveTo>
                <a:lnTo>
                  <a:pt x="6085234" y="12168242"/>
                </a:lnTo>
                <a:lnTo>
                  <a:pt x="6061980" y="12169352"/>
                </a:lnTo>
                <a:cubicBezTo>
                  <a:pt x="5513148" y="12169352"/>
                  <a:pt x="4964314" y="11959979"/>
                  <a:pt x="4545570" y="11541233"/>
                </a:cubicBezTo>
                <a:lnTo>
                  <a:pt x="628118" y="7623783"/>
                </a:lnTo>
                <a:cubicBezTo>
                  <a:pt x="209374" y="7205037"/>
                  <a:pt x="0" y="6656206"/>
                  <a:pt x="0" y="6107372"/>
                </a:cubicBezTo>
                <a:cubicBezTo>
                  <a:pt x="0" y="5558541"/>
                  <a:pt x="209374" y="5009707"/>
                  <a:pt x="628118" y="4590962"/>
                </a:cubicBezTo>
                <a:lnTo>
                  <a:pt x="4592074" y="627008"/>
                </a:lnTo>
                <a:cubicBezTo>
                  <a:pt x="4958474" y="260606"/>
                  <a:pt x="5424476" y="54503"/>
                  <a:pt x="5902926" y="8703"/>
                </a:cubicBezTo>
                <a:close/>
              </a:path>
            </a:pathLst>
          </a:custGeom>
          <a:solidFill>
            <a:srgbClr val="11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480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A4A5518C-F7C4-574E-B9D6-A157DEC0618B}"/>
              </a:ext>
            </a:extLst>
          </p:cNvPr>
          <p:cNvSpPr txBox="1">
            <a:spLocks/>
          </p:cNvSpPr>
          <p:nvPr userDrawn="1"/>
        </p:nvSpPr>
        <p:spPr>
          <a:xfrm>
            <a:off x="1536503" y="12907467"/>
            <a:ext cx="10369051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16600" b="1" i="0" kern="1200" spc="0" baseline="0" dirty="0">
                <a:solidFill>
                  <a:schemeClr val="tx2">
                    <a:lumMod val="90000"/>
                    <a:lumOff val="10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sz="2400" b="1" i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META Services</a:t>
            </a:r>
            <a:r>
              <a:rPr lang="en-US" sz="2400" b="1" i="0" baseline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 </a:t>
            </a:r>
            <a:r>
              <a:rPr lang="mr-IN" sz="2400" b="1" i="0" baseline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–</a:t>
            </a:r>
            <a:r>
              <a:rPr lang="en-US" sz="2400" b="1" i="0" baseline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 Making Employment Transitions Attainable</a:t>
            </a:r>
            <a:endParaRPr lang="en-US" sz="2400" b="1" i="0">
              <a:solidFill>
                <a:srgbClr val="114570"/>
              </a:solidFill>
              <a:latin typeface="Montserrat SemiBold" charset="0"/>
              <a:ea typeface="Montserrat SemiBold" charset="0"/>
              <a:cs typeface="Montserrat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1105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олилиния 24"/>
          <p:cNvSpPr/>
          <p:nvPr userDrawn="1"/>
        </p:nvSpPr>
        <p:spPr>
          <a:xfrm>
            <a:off x="-61940" y="3"/>
            <a:ext cx="18016542" cy="13717587"/>
          </a:xfrm>
          <a:custGeom>
            <a:avLst/>
            <a:gdLst>
              <a:gd name="connsiteX0" fmla="*/ 0 w 18015370"/>
              <a:gd name="connsiteY0" fmla="*/ 0 h 13717587"/>
              <a:gd name="connsiteX1" fmla="*/ 7465573 w 18015370"/>
              <a:gd name="connsiteY1" fmla="*/ 0 h 13717587"/>
              <a:gd name="connsiteX2" fmla="*/ 15954192 w 18015370"/>
              <a:gd name="connsiteY2" fmla="*/ 8154389 h 13717587"/>
              <a:gd name="connsiteX3" fmla="*/ 18015370 w 18015370"/>
              <a:gd name="connsiteY3" fmla="*/ 12934585 h 13717587"/>
              <a:gd name="connsiteX4" fmla="*/ 17983162 w 18015370"/>
              <a:gd name="connsiteY4" fmla="*/ 13582567 h 13717587"/>
              <a:gd name="connsiteX5" fmla="*/ 17966310 w 18015370"/>
              <a:gd name="connsiteY5" fmla="*/ 13717587 h 13717587"/>
              <a:gd name="connsiteX6" fmla="*/ 0 w 18015370"/>
              <a:gd name="connsiteY6" fmla="*/ 13717587 h 1371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015370" h="13717587">
                <a:moveTo>
                  <a:pt x="0" y="0"/>
                </a:moveTo>
                <a:lnTo>
                  <a:pt x="7465573" y="0"/>
                </a:lnTo>
                <a:lnTo>
                  <a:pt x="15954192" y="8154389"/>
                </a:lnTo>
                <a:cubicBezTo>
                  <a:pt x="17328306" y="9474405"/>
                  <a:pt x="18015370" y="11204491"/>
                  <a:pt x="18015370" y="12934585"/>
                </a:cubicBezTo>
                <a:cubicBezTo>
                  <a:pt x="18015370" y="13150845"/>
                  <a:pt x="18004634" y="13367107"/>
                  <a:pt x="17983162" y="13582567"/>
                </a:cubicBezTo>
                <a:lnTo>
                  <a:pt x="17966310" y="13717587"/>
                </a:lnTo>
                <a:lnTo>
                  <a:pt x="0" y="13717587"/>
                </a:lnTo>
                <a:close/>
              </a:path>
            </a:pathLst>
          </a:custGeom>
          <a:solidFill>
            <a:srgbClr val="11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 sz="4800"/>
          </a:p>
        </p:txBody>
      </p:sp>
      <p:sp>
        <p:nvSpPr>
          <p:cNvPr id="1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0537403" y="1674218"/>
            <a:ext cx="12258800" cy="273630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0" baseline="0" dirty="0">
                <a:solidFill>
                  <a:schemeClr val="tx2"/>
                </a:solidFill>
                <a:latin typeface="Montserrat Bold" charset="0"/>
                <a:ea typeface="Montserrat Bold" charset="0"/>
                <a:cs typeface="Montserrat Bold" charset="0"/>
              </a:defRPr>
            </a:lvl1pPr>
          </a:lstStyle>
          <a:p>
            <a:r>
              <a:rPr lang="en-US"/>
              <a:t>NAME OF YOUR </a:t>
            </a:r>
            <a:r>
              <a:rPr lang="ru-RU"/>
              <a:t>                       </a:t>
            </a:r>
            <a:r>
              <a:rPr lang="en-US"/>
              <a:t>TOP SLIDE</a:t>
            </a:r>
            <a:endParaRPr lang="ru-RU"/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4716579" y="954138"/>
            <a:ext cx="8079625" cy="662460"/>
          </a:xfrm>
          <a:prstGeom prst="rect">
            <a:avLst/>
          </a:prstGeom>
        </p:spPr>
        <p:txBody>
          <a:bodyPr/>
          <a:lstStyle>
            <a:lvl1pPr algn="r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presentation -</a:t>
            </a:r>
          </a:p>
        </p:txBody>
      </p:sp>
      <p:sp>
        <p:nvSpPr>
          <p:cNvPr id="20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4716579" y="5058594"/>
            <a:ext cx="8082173" cy="5040560"/>
          </a:xfrm>
          <a:prstGeom prst="rect">
            <a:avLst/>
          </a:prstGeom>
        </p:spPr>
        <p:txBody>
          <a:bodyPr/>
          <a:lstStyle>
            <a:lvl1pPr algn="r">
              <a:defRPr lang="en-US" sz="28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2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6793" y="11965375"/>
            <a:ext cx="569034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Рисунок 22"/>
          <p:cNvSpPr>
            <a:spLocks noGrp="1"/>
          </p:cNvSpPr>
          <p:nvPr>
            <p:ph type="pic" sz="quarter" idx="33"/>
          </p:nvPr>
        </p:nvSpPr>
        <p:spPr>
          <a:xfrm>
            <a:off x="-119781" y="2"/>
            <a:ext cx="11150736" cy="13717588"/>
          </a:xfrm>
          <a:custGeom>
            <a:avLst/>
            <a:gdLst>
              <a:gd name="connsiteX0" fmla="*/ 0 w 11150010"/>
              <a:gd name="connsiteY0" fmla="*/ 0 h 13717588"/>
              <a:gd name="connsiteX1" fmla="*/ 6085444 w 11150010"/>
              <a:gd name="connsiteY1" fmla="*/ 0 h 13717588"/>
              <a:gd name="connsiteX2" fmla="*/ 9848035 w 11150010"/>
              <a:gd name="connsiteY2" fmla="*/ 3762587 h 13717588"/>
              <a:gd name="connsiteX3" fmla="*/ 11150010 w 11150010"/>
              <a:gd name="connsiteY3" fmla="*/ 6905839 h 13717588"/>
              <a:gd name="connsiteX4" fmla="*/ 9848035 w 11150010"/>
              <a:gd name="connsiteY4" fmla="*/ 10049088 h 13717588"/>
              <a:gd name="connsiteX5" fmla="*/ 6179536 w 11150010"/>
              <a:gd name="connsiteY5" fmla="*/ 13717588 h 13717588"/>
              <a:gd name="connsiteX6" fmla="*/ 0 w 11150010"/>
              <a:gd name="connsiteY6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50010" h="13717588">
                <a:moveTo>
                  <a:pt x="0" y="0"/>
                </a:moveTo>
                <a:lnTo>
                  <a:pt x="6085444" y="0"/>
                </a:lnTo>
                <a:lnTo>
                  <a:pt x="9848035" y="3762587"/>
                </a:lnTo>
                <a:cubicBezTo>
                  <a:pt x="10716018" y="4630574"/>
                  <a:pt x="11150010" y="5768206"/>
                  <a:pt x="11150010" y="6905839"/>
                </a:cubicBezTo>
                <a:cubicBezTo>
                  <a:pt x="11150010" y="8043475"/>
                  <a:pt x="10716018" y="9181104"/>
                  <a:pt x="9848035" y="10049088"/>
                </a:cubicBezTo>
                <a:lnTo>
                  <a:pt x="6179536" y="13717588"/>
                </a:lnTo>
                <a:lnTo>
                  <a:pt x="0" y="13717588"/>
                </a:ln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403" y="11965819"/>
            <a:ext cx="5447587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26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 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олилиния 24"/>
          <p:cNvSpPr/>
          <p:nvPr userDrawn="1"/>
        </p:nvSpPr>
        <p:spPr>
          <a:xfrm flipH="1">
            <a:off x="6368723" y="0"/>
            <a:ext cx="18016542" cy="13717588"/>
          </a:xfrm>
          <a:custGeom>
            <a:avLst/>
            <a:gdLst>
              <a:gd name="connsiteX0" fmla="*/ 0 w 18015370"/>
              <a:gd name="connsiteY0" fmla="*/ 0 h 13717587"/>
              <a:gd name="connsiteX1" fmla="*/ 7465573 w 18015370"/>
              <a:gd name="connsiteY1" fmla="*/ 0 h 13717587"/>
              <a:gd name="connsiteX2" fmla="*/ 15954192 w 18015370"/>
              <a:gd name="connsiteY2" fmla="*/ 8154389 h 13717587"/>
              <a:gd name="connsiteX3" fmla="*/ 18015370 w 18015370"/>
              <a:gd name="connsiteY3" fmla="*/ 12934585 h 13717587"/>
              <a:gd name="connsiteX4" fmla="*/ 17983162 w 18015370"/>
              <a:gd name="connsiteY4" fmla="*/ 13582567 h 13717587"/>
              <a:gd name="connsiteX5" fmla="*/ 17966310 w 18015370"/>
              <a:gd name="connsiteY5" fmla="*/ 13717587 h 13717587"/>
              <a:gd name="connsiteX6" fmla="*/ 0 w 18015370"/>
              <a:gd name="connsiteY6" fmla="*/ 13717587 h 1371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015370" h="13717587">
                <a:moveTo>
                  <a:pt x="0" y="0"/>
                </a:moveTo>
                <a:lnTo>
                  <a:pt x="7465573" y="0"/>
                </a:lnTo>
                <a:lnTo>
                  <a:pt x="15954192" y="8154389"/>
                </a:lnTo>
                <a:cubicBezTo>
                  <a:pt x="17328306" y="9474405"/>
                  <a:pt x="18015370" y="11204491"/>
                  <a:pt x="18015370" y="12934585"/>
                </a:cubicBezTo>
                <a:cubicBezTo>
                  <a:pt x="18015370" y="13150845"/>
                  <a:pt x="18004634" y="13367107"/>
                  <a:pt x="17983162" y="13582567"/>
                </a:cubicBezTo>
                <a:lnTo>
                  <a:pt x="17966310" y="13717587"/>
                </a:lnTo>
                <a:lnTo>
                  <a:pt x="0" y="13717587"/>
                </a:lnTo>
                <a:close/>
              </a:path>
            </a:pathLst>
          </a:custGeom>
          <a:solidFill>
            <a:srgbClr val="11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 sz="4800"/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8601" y="1674218"/>
            <a:ext cx="9792898" cy="273630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0" baseline="0" dirty="0">
                <a:solidFill>
                  <a:schemeClr val="tx2"/>
                </a:solidFill>
                <a:latin typeface="Montserrat Bold" charset="0"/>
                <a:ea typeface="Montserrat Bold" charset="0"/>
                <a:cs typeface="Montserrat Bold" charset="0"/>
              </a:defRPr>
            </a:lvl1pPr>
          </a:lstStyle>
          <a:p>
            <a:r>
              <a:rPr lang="en-US"/>
              <a:t>NAME OF YOUR </a:t>
            </a:r>
            <a:r>
              <a:rPr lang="ru-RU"/>
              <a:t>                       </a:t>
            </a:r>
            <a:r>
              <a:rPr lang="en-US"/>
              <a:t>TOP SLIDE</a:t>
            </a:r>
            <a:endParaRPr lang="ru-RU"/>
          </a:p>
        </p:txBody>
      </p:sp>
      <p:sp>
        <p:nvSpPr>
          <p:cNvPr id="9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600" y="954138"/>
            <a:ext cx="8062002" cy="662460"/>
          </a:xfrm>
          <a:prstGeom prst="rect">
            <a:avLst/>
          </a:prstGeom>
        </p:spPr>
        <p:txBody>
          <a:bodyPr/>
          <a:lstStyle>
            <a:lvl1pPr algn="l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presentation -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608600" y="6138714"/>
            <a:ext cx="8064544" cy="5040560"/>
          </a:xfrm>
          <a:prstGeom prst="rect">
            <a:avLst/>
          </a:prstGeom>
        </p:spPr>
        <p:txBody>
          <a:bodyPr/>
          <a:lstStyle>
            <a:lvl1pPr algn="l">
              <a:defRPr lang="en-US" sz="28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32"/>
          </p:nvPr>
        </p:nvSpPr>
        <p:spPr>
          <a:xfrm>
            <a:off x="8367955" y="0"/>
            <a:ext cx="16019221" cy="13717588"/>
          </a:xfrm>
          <a:custGeom>
            <a:avLst/>
            <a:gdLst>
              <a:gd name="connsiteX0" fmla="*/ 6111962 w 16018179"/>
              <a:gd name="connsiteY0" fmla="*/ 9446898 h 13717588"/>
              <a:gd name="connsiteX1" fmla="*/ 9255211 w 16018179"/>
              <a:gd name="connsiteY1" fmla="*/ 10748873 h 13717588"/>
              <a:gd name="connsiteX2" fmla="*/ 12223927 w 16018179"/>
              <a:gd name="connsiteY2" fmla="*/ 13717588 h 13717588"/>
              <a:gd name="connsiteX3" fmla="*/ 0 w 16018179"/>
              <a:gd name="connsiteY3" fmla="*/ 13717588 h 13717588"/>
              <a:gd name="connsiteX4" fmla="*/ 2968710 w 16018179"/>
              <a:gd name="connsiteY4" fmla="*/ 10748873 h 13717588"/>
              <a:gd name="connsiteX5" fmla="*/ 6111962 w 16018179"/>
              <a:gd name="connsiteY5" fmla="*/ 9446898 h 13717588"/>
              <a:gd name="connsiteX6" fmla="*/ 13161397 w 16018179"/>
              <a:gd name="connsiteY6" fmla="*/ 0 h 13717588"/>
              <a:gd name="connsiteX7" fmla="*/ 16018179 w 16018179"/>
              <a:gd name="connsiteY7" fmla="*/ 0 h 13717588"/>
              <a:gd name="connsiteX8" fmla="*/ 16018179 w 16018179"/>
              <a:gd name="connsiteY8" fmla="*/ 13710297 h 13717588"/>
              <a:gd name="connsiteX9" fmla="*/ 13074341 w 16018179"/>
              <a:gd name="connsiteY9" fmla="*/ 13710297 h 13717588"/>
              <a:gd name="connsiteX10" fmla="*/ 9395085 w 16018179"/>
              <a:gd name="connsiteY10" fmla="*/ 10041797 h 13717588"/>
              <a:gd name="connsiteX11" fmla="*/ 8089293 w 16018179"/>
              <a:gd name="connsiteY11" fmla="*/ 6898550 h 13717588"/>
              <a:gd name="connsiteX12" fmla="*/ 9395085 w 16018179"/>
              <a:gd name="connsiteY12" fmla="*/ 3755297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018179" h="13717588">
                <a:moveTo>
                  <a:pt x="6111962" y="9446898"/>
                </a:moveTo>
                <a:cubicBezTo>
                  <a:pt x="7249598" y="9446898"/>
                  <a:pt x="8387227" y="9880890"/>
                  <a:pt x="9255211" y="10748873"/>
                </a:cubicBezTo>
                <a:lnTo>
                  <a:pt x="12223927" y="13717588"/>
                </a:lnTo>
                <a:lnTo>
                  <a:pt x="0" y="13717588"/>
                </a:lnTo>
                <a:lnTo>
                  <a:pt x="2968710" y="10748873"/>
                </a:lnTo>
                <a:cubicBezTo>
                  <a:pt x="3836697" y="9880890"/>
                  <a:pt x="4974329" y="9446898"/>
                  <a:pt x="6111962" y="9446898"/>
                </a:cubicBezTo>
                <a:close/>
                <a:moveTo>
                  <a:pt x="13161397" y="0"/>
                </a:moveTo>
                <a:lnTo>
                  <a:pt x="16018179" y="0"/>
                </a:lnTo>
                <a:lnTo>
                  <a:pt x="16018179" y="13710297"/>
                </a:lnTo>
                <a:lnTo>
                  <a:pt x="13074341" y="13710297"/>
                </a:lnTo>
                <a:lnTo>
                  <a:pt x="9395085" y="10041797"/>
                </a:lnTo>
                <a:cubicBezTo>
                  <a:pt x="8524557" y="9173813"/>
                  <a:pt x="8089293" y="8036185"/>
                  <a:pt x="8089293" y="6898550"/>
                </a:cubicBezTo>
                <a:cubicBezTo>
                  <a:pt x="8089293" y="5760915"/>
                  <a:pt x="8524557" y="4623286"/>
                  <a:pt x="9395085" y="3755297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A4A5518C-F7C4-574E-B9D6-A157DEC0618B}"/>
              </a:ext>
            </a:extLst>
          </p:cNvPr>
          <p:cNvSpPr txBox="1">
            <a:spLocks/>
          </p:cNvSpPr>
          <p:nvPr userDrawn="1"/>
        </p:nvSpPr>
        <p:spPr>
          <a:xfrm>
            <a:off x="1536503" y="12907467"/>
            <a:ext cx="10369051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16600" b="1" i="0" kern="1200" spc="0" baseline="0" dirty="0">
                <a:solidFill>
                  <a:schemeClr val="tx2">
                    <a:lumMod val="90000"/>
                    <a:lumOff val="10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sz="2400" b="1" i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META Services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409" y="11225140"/>
            <a:ext cx="4045011" cy="155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395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 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919" y="1674219"/>
            <a:ext cx="21194285" cy="127321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Montserrat Bold" charset="0"/>
                <a:ea typeface="Montserrat Bold" charset="0"/>
                <a:cs typeface="Montserrat Bold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  <p:sp>
        <p:nvSpPr>
          <p:cNvPr id="4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600" y="954138"/>
            <a:ext cx="21187605" cy="662460"/>
          </a:xfrm>
          <a:prstGeom prst="rect">
            <a:avLst/>
          </a:prstGeom>
        </p:spPr>
        <p:txBody>
          <a:bodyPr/>
          <a:lstStyle>
            <a:lvl1pPr algn="ctr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4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6793" y="11965375"/>
            <a:ext cx="569034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Рисунок 17"/>
          <p:cNvSpPr>
            <a:spLocks noGrp="1"/>
          </p:cNvSpPr>
          <p:nvPr>
            <p:ph type="pic" sz="quarter" idx="39"/>
          </p:nvPr>
        </p:nvSpPr>
        <p:spPr>
          <a:xfrm rot="10800000" flipV="1">
            <a:off x="1612189" y="4338515"/>
            <a:ext cx="4741936" cy="4710113"/>
          </a:xfrm>
          <a:custGeom>
            <a:avLst/>
            <a:gdLst>
              <a:gd name="connsiteX0" fmla="*/ 1027653 w 4741627"/>
              <a:gd name="connsiteY0" fmla="*/ 0 h 4710113"/>
              <a:gd name="connsiteX1" fmla="*/ 300992 w 4741627"/>
              <a:gd name="connsiteY1" fmla="*/ 300993 h 4710113"/>
              <a:gd name="connsiteX2" fmla="*/ 0 w 4741627"/>
              <a:gd name="connsiteY2" fmla="*/ 1027653 h 4710113"/>
              <a:gd name="connsiteX3" fmla="*/ 0 w 4741627"/>
              <a:gd name="connsiteY3" fmla="*/ 3682460 h 4710113"/>
              <a:gd name="connsiteX4" fmla="*/ 1027653 w 4741627"/>
              <a:gd name="connsiteY4" fmla="*/ 4710112 h 4710113"/>
              <a:gd name="connsiteX5" fmla="*/ 3713975 w 4741627"/>
              <a:gd name="connsiteY5" fmla="*/ 4710113 h 4710113"/>
              <a:gd name="connsiteX6" fmla="*/ 4741627 w 4741627"/>
              <a:gd name="connsiteY6" fmla="*/ 3682460 h 4710113"/>
              <a:gd name="connsiteX7" fmla="*/ 4741627 w 4741627"/>
              <a:gd name="connsiteY7" fmla="*/ 1027653 h 4710113"/>
              <a:gd name="connsiteX8" fmla="*/ 3713975 w 4741627"/>
              <a:gd name="connsiteY8" fmla="*/ 1 h 471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41627" h="4710113">
                <a:moveTo>
                  <a:pt x="1027653" y="0"/>
                </a:moveTo>
                <a:cubicBezTo>
                  <a:pt x="743874" y="1"/>
                  <a:pt x="486961" y="115025"/>
                  <a:pt x="300992" y="300993"/>
                </a:cubicBezTo>
                <a:cubicBezTo>
                  <a:pt x="115023" y="486962"/>
                  <a:pt x="0" y="743875"/>
                  <a:pt x="0" y="1027653"/>
                </a:cubicBezTo>
                <a:lnTo>
                  <a:pt x="0" y="3682460"/>
                </a:lnTo>
                <a:cubicBezTo>
                  <a:pt x="0" y="4250017"/>
                  <a:pt x="460096" y="4710112"/>
                  <a:pt x="1027653" y="4710112"/>
                </a:cubicBezTo>
                <a:lnTo>
                  <a:pt x="3713975" y="4710113"/>
                </a:lnTo>
                <a:cubicBezTo>
                  <a:pt x="4281532" y="4710112"/>
                  <a:pt x="4741627" y="4250017"/>
                  <a:pt x="4741627" y="3682460"/>
                </a:cubicBezTo>
                <a:lnTo>
                  <a:pt x="4741627" y="1027653"/>
                </a:lnTo>
                <a:cubicBezTo>
                  <a:pt x="4741627" y="460096"/>
                  <a:pt x="4281531" y="0"/>
                  <a:pt x="3713975" y="1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7098108" y="9667107"/>
            <a:ext cx="4752206" cy="1722205"/>
          </a:xfrm>
          <a:prstGeom prst="rect">
            <a:avLst/>
          </a:prstGeom>
        </p:spPr>
        <p:txBody>
          <a:bodyPr/>
          <a:lstStyle>
            <a:lvl1pPr algn="ctr">
              <a:defRPr lang="en-US" sz="24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9" name="Рисунок 18"/>
          <p:cNvSpPr>
            <a:spLocks noGrp="1"/>
          </p:cNvSpPr>
          <p:nvPr>
            <p:ph type="pic" sz="quarter" idx="42"/>
          </p:nvPr>
        </p:nvSpPr>
        <p:spPr>
          <a:xfrm rot="10800000" flipV="1">
            <a:off x="7098108" y="4338515"/>
            <a:ext cx="4741936" cy="4710113"/>
          </a:xfrm>
          <a:custGeom>
            <a:avLst/>
            <a:gdLst>
              <a:gd name="connsiteX0" fmla="*/ 1027653 w 4741627"/>
              <a:gd name="connsiteY0" fmla="*/ 0 h 4710113"/>
              <a:gd name="connsiteX1" fmla="*/ 300992 w 4741627"/>
              <a:gd name="connsiteY1" fmla="*/ 300993 h 4710113"/>
              <a:gd name="connsiteX2" fmla="*/ 0 w 4741627"/>
              <a:gd name="connsiteY2" fmla="*/ 1027653 h 4710113"/>
              <a:gd name="connsiteX3" fmla="*/ 0 w 4741627"/>
              <a:gd name="connsiteY3" fmla="*/ 3682460 h 4710113"/>
              <a:gd name="connsiteX4" fmla="*/ 1027653 w 4741627"/>
              <a:gd name="connsiteY4" fmla="*/ 4710112 h 4710113"/>
              <a:gd name="connsiteX5" fmla="*/ 3713975 w 4741627"/>
              <a:gd name="connsiteY5" fmla="*/ 4710113 h 4710113"/>
              <a:gd name="connsiteX6" fmla="*/ 4741627 w 4741627"/>
              <a:gd name="connsiteY6" fmla="*/ 3682460 h 4710113"/>
              <a:gd name="connsiteX7" fmla="*/ 4741627 w 4741627"/>
              <a:gd name="connsiteY7" fmla="*/ 1027653 h 4710113"/>
              <a:gd name="connsiteX8" fmla="*/ 3713975 w 4741627"/>
              <a:gd name="connsiteY8" fmla="*/ 1 h 471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41627" h="4710113">
                <a:moveTo>
                  <a:pt x="1027653" y="0"/>
                </a:moveTo>
                <a:cubicBezTo>
                  <a:pt x="743874" y="1"/>
                  <a:pt x="486961" y="115025"/>
                  <a:pt x="300992" y="300993"/>
                </a:cubicBezTo>
                <a:cubicBezTo>
                  <a:pt x="115023" y="486962"/>
                  <a:pt x="0" y="743875"/>
                  <a:pt x="0" y="1027653"/>
                </a:cubicBezTo>
                <a:lnTo>
                  <a:pt x="0" y="3682460"/>
                </a:lnTo>
                <a:cubicBezTo>
                  <a:pt x="0" y="4250017"/>
                  <a:pt x="460096" y="4710112"/>
                  <a:pt x="1027653" y="4710112"/>
                </a:cubicBezTo>
                <a:lnTo>
                  <a:pt x="3713975" y="4710113"/>
                </a:lnTo>
                <a:cubicBezTo>
                  <a:pt x="4281532" y="4710112"/>
                  <a:pt x="4741627" y="4250017"/>
                  <a:pt x="4741627" y="3682460"/>
                </a:cubicBezTo>
                <a:lnTo>
                  <a:pt x="4741627" y="1027653"/>
                </a:lnTo>
                <a:cubicBezTo>
                  <a:pt x="4741627" y="460096"/>
                  <a:pt x="4281531" y="0"/>
                  <a:pt x="3713975" y="1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20" name="Рисунок 19"/>
          <p:cNvSpPr>
            <a:spLocks noGrp="1"/>
          </p:cNvSpPr>
          <p:nvPr>
            <p:ph type="pic" sz="quarter" idx="43"/>
          </p:nvPr>
        </p:nvSpPr>
        <p:spPr>
          <a:xfrm rot="10800000" flipV="1">
            <a:off x="12584027" y="4338515"/>
            <a:ext cx="4741936" cy="4710113"/>
          </a:xfrm>
          <a:custGeom>
            <a:avLst/>
            <a:gdLst>
              <a:gd name="connsiteX0" fmla="*/ 1027653 w 4741627"/>
              <a:gd name="connsiteY0" fmla="*/ 0 h 4710113"/>
              <a:gd name="connsiteX1" fmla="*/ 300992 w 4741627"/>
              <a:gd name="connsiteY1" fmla="*/ 300993 h 4710113"/>
              <a:gd name="connsiteX2" fmla="*/ 0 w 4741627"/>
              <a:gd name="connsiteY2" fmla="*/ 1027653 h 4710113"/>
              <a:gd name="connsiteX3" fmla="*/ 0 w 4741627"/>
              <a:gd name="connsiteY3" fmla="*/ 3682460 h 4710113"/>
              <a:gd name="connsiteX4" fmla="*/ 1027653 w 4741627"/>
              <a:gd name="connsiteY4" fmla="*/ 4710112 h 4710113"/>
              <a:gd name="connsiteX5" fmla="*/ 3713975 w 4741627"/>
              <a:gd name="connsiteY5" fmla="*/ 4710113 h 4710113"/>
              <a:gd name="connsiteX6" fmla="*/ 4741627 w 4741627"/>
              <a:gd name="connsiteY6" fmla="*/ 3682460 h 4710113"/>
              <a:gd name="connsiteX7" fmla="*/ 4741627 w 4741627"/>
              <a:gd name="connsiteY7" fmla="*/ 1027653 h 4710113"/>
              <a:gd name="connsiteX8" fmla="*/ 3713975 w 4741627"/>
              <a:gd name="connsiteY8" fmla="*/ 1 h 471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41627" h="4710113">
                <a:moveTo>
                  <a:pt x="1027653" y="0"/>
                </a:moveTo>
                <a:cubicBezTo>
                  <a:pt x="743874" y="1"/>
                  <a:pt x="486961" y="115025"/>
                  <a:pt x="300992" y="300993"/>
                </a:cubicBezTo>
                <a:cubicBezTo>
                  <a:pt x="115023" y="486962"/>
                  <a:pt x="0" y="743875"/>
                  <a:pt x="0" y="1027653"/>
                </a:cubicBezTo>
                <a:lnTo>
                  <a:pt x="0" y="3682460"/>
                </a:lnTo>
                <a:cubicBezTo>
                  <a:pt x="0" y="4250017"/>
                  <a:pt x="460096" y="4710112"/>
                  <a:pt x="1027653" y="4710112"/>
                </a:cubicBezTo>
                <a:lnTo>
                  <a:pt x="3713975" y="4710113"/>
                </a:lnTo>
                <a:cubicBezTo>
                  <a:pt x="4281532" y="4710112"/>
                  <a:pt x="4741627" y="4250017"/>
                  <a:pt x="4741627" y="3682460"/>
                </a:cubicBezTo>
                <a:lnTo>
                  <a:pt x="4741627" y="1027653"/>
                </a:lnTo>
                <a:cubicBezTo>
                  <a:pt x="4741627" y="460096"/>
                  <a:pt x="4281531" y="0"/>
                  <a:pt x="3713975" y="1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21" name="Рисунок 20"/>
          <p:cNvSpPr>
            <a:spLocks noGrp="1"/>
          </p:cNvSpPr>
          <p:nvPr>
            <p:ph type="pic" sz="quarter" idx="44"/>
          </p:nvPr>
        </p:nvSpPr>
        <p:spPr>
          <a:xfrm rot="10800000" flipV="1">
            <a:off x="18069945" y="4338516"/>
            <a:ext cx="4741936" cy="4710113"/>
          </a:xfrm>
          <a:custGeom>
            <a:avLst/>
            <a:gdLst>
              <a:gd name="connsiteX0" fmla="*/ 1027653 w 4741627"/>
              <a:gd name="connsiteY0" fmla="*/ 0 h 4710113"/>
              <a:gd name="connsiteX1" fmla="*/ 300992 w 4741627"/>
              <a:gd name="connsiteY1" fmla="*/ 300993 h 4710113"/>
              <a:gd name="connsiteX2" fmla="*/ 0 w 4741627"/>
              <a:gd name="connsiteY2" fmla="*/ 1027653 h 4710113"/>
              <a:gd name="connsiteX3" fmla="*/ 0 w 4741627"/>
              <a:gd name="connsiteY3" fmla="*/ 3682460 h 4710113"/>
              <a:gd name="connsiteX4" fmla="*/ 1027653 w 4741627"/>
              <a:gd name="connsiteY4" fmla="*/ 4710112 h 4710113"/>
              <a:gd name="connsiteX5" fmla="*/ 3713975 w 4741627"/>
              <a:gd name="connsiteY5" fmla="*/ 4710113 h 4710113"/>
              <a:gd name="connsiteX6" fmla="*/ 4741627 w 4741627"/>
              <a:gd name="connsiteY6" fmla="*/ 3682460 h 4710113"/>
              <a:gd name="connsiteX7" fmla="*/ 4741627 w 4741627"/>
              <a:gd name="connsiteY7" fmla="*/ 1027653 h 4710113"/>
              <a:gd name="connsiteX8" fmla="*/ 3713975 w 4741627"/>
              <a:gd name="connsiteY8" fmla="*/ 1 h 471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41627" h="4710113">
                <a:moveTo>
                  <a:pt x="1027653" y="0"/>
                </a:moveTo>
                <a:cubicBezTo>
                  <a:pt x="743874" y="1"/>
                  <a:pt x="486961" y="115025"/>
                  <a:pt x="300992" y="300993"/>
                </a:cubicBezTo>
                <a:cubicBezTo>
                  <a:pt x="115023" y="486962"/>
                  <a:pt x="0" y="743875"/>
                  <a:pt x="0" y="1027653"/>
                </a:cubicBezTo>
                <a:lnTo>
                  <a:pt x="0" y="3682460"/>
                </a:lnTo>
                <a:cubicBezTo>
                  <a:pt x="0" y="4250017"/>
                  <a:pt x="460096" y="4710112"/>
                  <a:pt x="1027653" y="4710112"/>
                </a:cubicBezTo>
                <a:lnTo>
                  <a:pt x="3713975" y="4710113"/>
                </a:lnTo>
                <a:cubicBezTo>
                  <a:pt x="4281532" y="4710112"/>
                  <a:pt x="4741627" y="4250017"/>
                  <a:pt x="4741627" y="3682460"/>
                </a:cubicBezTo>
                <a:lnTo>
                  <a:pt x="4741627" y="1027653"/>
                </a:lnTo>
                <a:cubicBezTo>
                  <a:pt x="4741627" y="460096"/>
                  <a:pt x="4281531" y="0"/>
                  <a:pt x="3713975" y="1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45" hasCustomPrompt="1"/>
          </p:nvPr>
        </p:nvSpPr>
        <p:spPr>
          <a:xfrm>
            <a:off x="1754330" y="9667108"/>
            <a:ext cx="4752206" cy="1722205"/>
          </a:xfrm>
          <a:prstGeom prst="rect">
            <a:avLst/>
          </a:prstGeom>
        </p:spPr>
        <p:txBody>
          <a:bodyPr/>
          <a:lstStyle>
            <a:lvl1pPr algn="ctr">
              <a:defRPr lang="en-US" sz="24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46" hasCustomPrompt="1"/>
          </p:nvPr>
        </p:nvSpPr>
        <p:spPr>
          <a:xfrm>
            <a:off x="18043999" y="9667107"/>
            <a:ext cx="4752206" cy="1722205"/>
          </a:xfrm>
          <a:prstGeom prst="rect">
            <a:avLst/>
          </a:prstGeom>
        </p:spPr>
        <p:txBody>
          <a:bodyPr/>
          <a:lstStyle>
            <a:lvl1pPr algn="ctr">
              <a:defRPr lang="en-US" sz="24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47" hasCustomPrompt="1"/>
          </p:nvPr>
        </p:nvSpPr>
        <p:spPr>
          <a:xfrm>
            <a:off x="12584028" y="9667107"/>
            <a:ext cx="4752206" cy="1722205"/>
          </a:xfrm>
          <a:prstGeom prst="rect">
            <a:avLst/>
          </a:prstGeom>
        </p:spPr>
        <p:txBody>
          <a:bodyPr/>
          <a:lstStyle>
            <a:lvl1pPr algn="ctr">
              <a:defRPr lang="en-US" sz="24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A4A5518C-F7C4-574E-B9D6-A157DEC0618B}"/>
              </a:ext>
            </a:extLst>
          </p:cNvPr>
          <p:cNvSpPr txBox="1">
            <a:spLocks/>
          </p:cNvSpPr>
          <p:nvPr userDrawn="1"/>
        </p:nvSpPr>
        <p:spPr>
          <a:xfrm>
            <a:off x="1589044" y="12852102"/>
            <a:ext cx="10369051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16600" b="1" i="0" kern="1200" spc="0" baseline="0" dirty="0">
                <a:solidFill>
                  <a:schemeClr val="tx2">
                    <a:lumMod val="90000"/>
                    <a:lumOff val="10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sz="2400" b="1" i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META Services</a:t>
            </a:r>
            <a:r>
              <a:rPr lang="en-US" sz="2400" b="1" i="0" baseline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 </a:t>
            </a:r>
            <a:r>
              <a:rPr lang="mr-IN" sz="2400" b="1" i="0" baseline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–</a:t>
            </a:r>
            <a:r>
              <a:rPr lang="en-US" sz="2400" b="1" i="0" baseline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 Making Employment Transitions Attainable</a:t>
            </a:r>
            <a:endParaRPr lang="en-US" sz="2400" b="1" i="0">
              <a:solidFill>
                <a:srgbClr val="114570"/>
              </a:solidFill>
              <a:latin typeface="Montserrat SemiBold" charset="0"/>
              <a:ea typeface="Montserrat SemiBold" charset="0"/>
              <a:cs typeface="Montserrat SemiBold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0952" y="12007791"/>
            <a:ext cx="4045011" cy="155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330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 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919" y="1674219"/>
            <a:ext cx="21194285" cy="127321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Montserrat Bold" charset="0"/>
                <a:ea typeface="Montserrat Bold" charset="0"/>
                <a:cs typeface="Montserrat Bold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  <p:sp>
        <p:nvSpPr>
          <p:cNvPr id="3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600" y="954138"/>
            <a:ext cx="21187605" cy="662460"/>
          </a:xfrm>
          <a:prstGeom prst="rect">
            <a:avLst/>
          </a:prstGeom>
        </p:spPr>
        <p:txBody>
          <a:bodyPr/>
          <a:lstStyle>
            <a:lvl1pPr algn="ctr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presentation -</a:t>
            </a:r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6793" y="11965375"/>
            <a:ext cx="569034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Рисунок 41"/>
          <p:cNvSpPr>
            <a:spLocks noGrp="1"/>
          </p:cNvSpPr>
          <p:nvPr>
            <p:ph type="pic" sz="quarter" idx="35"/>
          </p:nvPr>
        </p:nvSpPr>
        <p:spPr>
          <a:xfrm rot="10800000" flipV="1">
            <a:off x="1608600" y="3958109"/>
            <a:ext cx="8589876" cy="8589317"/>
          </a:xfrm>
          <a:custGeom>
            <a:avLst/>
            <a:gdLst>
              <a:gd name="connsiteX0" fmla="*/ 4808490 w 9653868"/>
              <a:gd name="connsiteY0" fmla="*/ 0 h 9653868"/>
              <a:gd name="connsiteX1" fmla="*/ 3605641 w 9653868"/>
              <a:gd name="connsiteY1" fmla="*/ 498236 h 9653868"/>
              <a:gd name="connsiteX2" fmla="*/ 498237 w 9653868"/>
              <a:gd name="connsiteY2" fmla="*/ 3605641 h 9653868"/>
              <a:gd name="connsiteX3" fmla="*/ 498237 w 9653868"/>
              <a:gd name="connsiteY3" fmla="*/ 6011339 h 9653868"/>
              <a:gd name="connsiteX4" fmla="*/ 3642529 w 9653868"/>
              <a:gd name="connsiteY4" fmla="*/ 9155632 h 9653868"/>
              <a:gd name="connsiteX5" fmla="*/ 6048227 w 9653868"/>
              <a:gd name="connsiteY5" fmla="*/ 9155632 h 9653868"/>
              <a:gd name="connsiteX6" fmla="*/ 9155632 w 9653868"/>
              <a:gd name="connsiteY6" fmla="*/ 6048227 h 9653868"/>
              <a:gd name="connsiteX7" fmla="*/ 9155632 w 9653868"/>
              <a:gd name="connsiteY7" fmla="*/ 3642530 h 9653868"/>
              <a:gd name="connsiteX8" fmla="*/ 6011339 w 9653868"/>
              <a:gd name="connsiteY8" fmla="*/ 498236 h 9653868"/>
              <a:gd name="connsiteX9" fmla="*/ 4808490 w 9653868"/>
              <a:gd name="connsiteY9" fmla="*/ 0 h 965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53868" h="9653868">
                <a:moveTo>
                  <a:pt x="4808490" y="0"/>
                </a:moveTo>
                <a:cubicBezTo>
                  <a:pt x="4373143" y="0"/>
                  <a:pt x="3937799" y="166079"/>
                  <a:pt x="3605641" y="498236"/>
                </a:cubicBezTo>
                <a:lnTo>
                  <a:pt x="498237" y="3605641"/>
                </a:lnTo>
                <a:cubicBezTo>
                  <a:pt x="-166079" y="4269956"/>
                  <a:pt x="-166079" y="5347024"/>
                  <a:pt x="498237" y="6011339"/>
                </a:cubicBezTo>
                <a:lnTo>
                  <a:pt x="3642529" y="9155632"/>
                </a:lnTo>
                <a:cubicBezTo>
                  <a:pt x="4306845" y="9819947"/>
                  <a:pt x="5383912" y="9819947"/>
                  <a:pt x="6048227" y="9155632"/>
                </a:cubicBezTo>
                <a:lnTo>
                  <a:pt x="9155632" y="6048227"/>
                </a:lnTo>
                <a:cubicBezTo>
                  <a:pt x="9819947" y="5383912"/>
                  <a:pt x="9819947" y="4306844"/>
                  <a:pt x="9155632" y="3642530"/>
                </a:cubicBezTo>
                <a:lnTo>
                  <a:pt x="6011339" y="498236"/>
                </a:lnTo>
                <a:cubicBezTo>
                  <a:pt x="5679181" y="166079"/>
                  <a:pt x="5243835" y="0"/>
                  <a:pt x="4808490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19" name="Текст 3"/>
          <p:cNvSpPr>
            <a:spLocks noGrp="1"/>
          </p:cNvSpPr>
          <p:nvPr>
            <p:ph type="body" sz="quarter" idx="51" hasCustomPrompt="1"/>
          </p:nvPr>
        </p:nvSpPr>
        <p:spPr>
          <a:xfrm>
            <a:off x="11617486" y="8461506"/>
            <a:ext cx="2950746" cy="1565641"/>
          </a:xfrm>
          <a:prstGeom prst="rect">
            <a:avLst/>
          </a:prstGeom>
        </p:spPr>
        <p:txBody>
          <a:bodyPr/>
          <a:lstStyle>
            <a:lvl1pPr algn="ctr">
              <a:defRPr lang="en-US" sz="24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20" name="Текст 3"/>
          <p:cNvSpPr>
            <a:spLocks noGrp="1"/>
          </p:cNvSpPr>
          <p:nvPr>
            <p:ph type="body" sz="quarter" idx="52" hasCustomPrompt="1"/>
          </p:nvPr>
        </p:nvSpPr>
        <p:spPr>
          <a:xfrm>
            <a:off x="15731472" y="8461506"/>
            <a:ext cx="2950746" cy="1565641"/>
          </a:xfrm>
          <a:prstGeom prst="rect">
            <a:avLst/>
          </a:prstGeom>
        </p:spPr>
        <p:txBody>
          <a:bodyPr/>
          <a:lstStyle>
            <a:lvl1pPr algn="ctr">
              <a:defRPr lang="en-US" sz="24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quarter" idx="53" hasCustomPrompt="1"/>
          </p:nvPr>
        </p:nvSpPr>
        <p:spPr>
          <a:xfrm>
            <a:off x="19845458" y="8461506"/>
            <a:ext cx="2950746" cy="1565641"/>
          </a:xfrm>
          <a:prstGeom prst="rect">
            <a:avLst/>
          </a:prstGeom>
        </p:spPr>
        <p:txBody>
          <a:bodyPr/>
          <a:lstStyle>
            <a:lvl1pPr algn="ctr">
              <a:defRPr lang="en-US" sz="24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4A5518C-F7C4-574E-B9D6-A157DEC0618B}"/>
              </a:ext>
            </a:extLst>
          </p:cNvPr>
          <p:cNvSpPr txBox="1">
            <a:spLocks/>
          </p:cNvSpPr>
          <p:nvPr userDrawn="1"/>
        </p:nvSpPr>
        <p:spPr>
          <a:xfrm>
            <a:off x="1536503" y="12907467"/>
            <a:ext cx="10369051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16600" b="1" i="0" kern="1200" spc="0" baseline="0" dirty="0">
                <a:solidFill>
                  <a:schemeClr val="tx2">
                    <a:lumMod val="90000"/>
                    <a:lumOff val="10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sz="2400" b="1" i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META Services</a:t>
            </a:r>
            <a:r>
              <a:rPr lang="en-US" sz="2400" b="1" i="0" baseline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 </a:t>
            </a:r>
            <a:r>
              <a:rPr lang="mr-IN" sz="2400" b="1" i="0" baseline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–</a:t>
            </a:r>
            <a:r>
              <a:rPr lang="en-US" sz="2400" b="1" i="0" baseline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 Making Employment Transitions Attainable</a:t>
            </a:r>
            <a:endParaRPr lang="en-US" sz="2400" b="1" i="0">
              <a:solidFill>
                <a:srgbClr val="114570"/>
              </a:solidFill>
              <a:latin typeface="Montserrat SemiBold" charset="0"/>
              <a:ea typeface="Montserrat SemiBold" charset="0"/>
              <a:cs typeface="Montserrat SemiBold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673" y="11948518"/>
            <a:ext cx="6778240" cy="161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99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 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2116246" y="4122490"/>
            <a:ext cx="9213193" cy="1872208"/>
          </a:xfrm>
          <a:prstGeom prst="rect">
            <a:avLst/>
          </a:prstGeom>
        </p:spPr>
        <p:txBody>
          <a:bodyPr/>
          <a:lstStyle>
            <a:lvl1pPr>
              <a:defRPr lang="en-US" sz="24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2116246" y="1530202"/>
            <a:ext cx="9213193" cy="2016224"/>
          </a:xfrm>
          <a:prstGeom prst="rect">
            <a:avLst/>
          </a:prstGeom>
        </p:spPr>
        <p:txBody>
          <a:bodyPr/>
          <a:lstStyle>
            <a:lvl1pPr>
              <a:defRPr lang="en-US" sz="8000" b="1" i="0" kern="120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quarter" idx="16" hasCustomPrompt="1"/>
          </p:nvPr>
        </p:nvSpPr>
        <p:spPr>
          <a:xfrm>
            <a:off x="13278212" y="4122490"/>
            <a:ext cx="9213193" cy="1872208"/>
          </a:xfrm>
          <a:prstGeom prst="rect">
            <a:avLst/>
          </a:prstGeom>
        </p:spPr>
        <p:txBody>
          <a:bodyPr/>
          <a:lstStyle>
            <a:lvl1pPr>
              <a:defRPr lang="en-US" sz="24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3278212" y="1530202"/>
            <a:ext cx="9213193" cy="2016224"/>
          </a:xfrm>
          <a:prstGeom prst="rect">
            <a:avLst/>
          </a:prstGeom>
        </p:spPr>
        <p:txBody>
          <a:bodyPr/>
          <a:lstStyle>
            <a:lvl1pPr>
              <a:defRPr lang="en-US" sz="8000" b="1" i="0" kern="120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CC39289E-ADF7-4048-A346-4945D998AF91}"/>
              </a:ext>
            </a:extLst>
          </p:cNvPr>
          <p:cNvSpPr txBox="1">
            <a:spLocks/>
          </p:cNvSpPr>
          <p:nvPr userDrawn="1"/>
        </p:nvSpPr>
        <p:spPr>
          <a:xfrm>
            <a:off x="21914668" y="12653267"/>
            <a:ext cx="2492467" cy="818524"/>
          </a:xfrm>
          <a:prstGeom prst="rect">
            <a:avLst/>
          </a:prstGeom>
        </p:spPr>
        <p:txBody>
          <a:bodyPr rIns="431972" anchor="ctr"/>
          <a:lstStyle>
            <a:defPPr>
              <a:defRPr lang="ru-RU"/>
            </a:defPPr>
            <a:lvl1pPr marL="0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261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38522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783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77044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96305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15566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534827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54088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2438401">
              <a:lnSpc>
                <a:spcPct val="150000"/>
              </a:lnSpc>
              <a:spcBef>
                <a:spcPts val="864"/>
              </a:spcBef>
            </a:pPr>
            <a:fld id="{E8BBD06A-759F-43F0-9FDD-30D8801384DF}" type="slidenum">
              <a:rPr lang="ru-RU" sz="3200" smtClean="0">
                <a:solidFill>
                  <a:schemeClr val="tx2">
                    <a:lumMod val="50000"/>
                    <a:lumOff val="50000"/>
                  </a:schemeClr>
                </a:solidFill>
                <a:latin typeface="Montserrat Regular" charset="0"/>
                <a:ea typeface="Montserrat Regular" charset="0"/>
                <a:cs typeface="Montserrat Regular" charset="0"/>
              </a:rPr>
              <a:pPr algn="r" defTabSz="2438401">
                <a:lnSpc>
                  <a:spcPct val="150000"/>
                </a:lnSpc>
                <a:spcBef>
                  <a:spcPts val="864"/>
                </a:spcBef>
              </a:pPr>
              <a:t>‹#›</a:t>
            </a:fld>
            <a:endParaRPr lang="ru-RU" sz="3200">
              <a:solidFill>
                <a:schemeClr val="tx2">
                  <a:lumMod val="50000"/>
                  <a:lumOff val="50000"/>
                </a:schemeClr>
              </a:solidFill>
              <a:latin typeface="Montserrat Regular" charset="0"/>
              <a:ea typeface="Montserrat Regular" charset="0"/>
              <a:cs typeface="Montserrat Regular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4A5518C-F7C4-574E-B9D6-A157DEC0618B}"/>
              </a:ext>
            </a:extLst>
          </p:cNvPr>
          <p:cNvSpPr txBox="1">
            <a:spLocks/>
          </p:cNvSpPr>
          <p:nvPr userDrawn="1"/>
        </p:nvSpPr>
        <p:spPr>
          <a:xfrm>
            <a:off x="1896443" y="12846505"/>
            <a:ext cx="10369051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16600" b="1" i="0" kern="1200" spc="0" baseline="0" dirty="0">
                <a:solidFill>
                  <a:schemeClr val="tx2">
                    <a:lumMod val="90000"/>
                    <a:lumOff val="10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sz="2400" b="1" i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META Services</a:t>
            </a:r>
            <a:r>
              <a:rPr lang="en-US" sz="2400" b="1" i="0" baseline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 </a:t>
            </a:r>
            <a:endParaRPr lang="en-US" sz="2400" b="1" i="0">
              <a:solidFill>
                <a:srgbClr val="114570"/>
              </a:solidFill>
              <a:latin typeface="Montserrat SemiBold" charset="0"/>
              <a:ea typeface="Montserrat SemiBold" charset="0"/>
              <a:cs typeface="Montserrat SemiBold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2661" y="11859046"/>
            <a:ext cx="6778240" cy="161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61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3096" y="4554540"/>
            <a:ext cx="19657153" cy="4595652"/>
          </a:xfrm>
          <a:prstGeom prst="rect">
            <a:avLst/>
          </a:prstGeom>
        </p:spPr>
        <p:txBody>
          <a:bodyPr numCol="2" spcCol="1080000"/>
          <a:lstStyle>
            <a:lvl1pPr>
              <a:defRPr lang="en-US" sz="26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 rot="5400000">
            <a:off x="22034798" y="6810673"/>
            <a:ext cx="4608510" cy="962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6"/>
          <p:cNvSpPr/>
          <p:nvPr userDrawn="1"/>
        </p:nvSpPr>
        <p:spPr>
          <a:xfrm>
            <a:off x="2443096" y="0"/>
            <a:ext cx="6121400" cy="17462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ru-RU"/>
          </a:p>
        </p:txBody>
      </p:sp>
      <p:sp>
        <p:nvSpPr>
          <p:cNvPr id="5" name="Текст 3"/>
          <p:cNvSpPr>
            <a:spLocks noGrp="1"/>
          </p:cNvSpPr>
          <p:nvPr>
            <p:ph type="body" sz="quarter" idx="24"/>
          </p:nvPr>
        </p:nvSpPr>
        <p:spPr>
          <a:xfrm>
            <a:off x="2947151" y="693792"/>
            <a:ext cx="4463777" cy="414897"/>
          </a:xfrm>
          <a:prstGeom prst="rect">
            <a:avLst/>
          </a:prstGeom>
        </p:spPr>
        <p:txBody>
          <a:bodyPr anchor="ctr"/>
          <a:lstStyle>
            <a:lvl1pPr>
              <a:defRPr lang="en-US" sz="2400" b="1" i="0" baseline="0" dirty="0">
                <a:solidFill>
                  <a:schemeClr val="bg1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0471A1-86EF-4A4B-9527-1079E48382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6835" y="12415492"/>
            <a:ext cx="5472608" cy="130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72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9">
          <p15:clr>
            <a:srgbClr val="FBAE40"/>
          </p15:clr>
        </p15:guide>
        <p15:guide id="2" pos="7681">
          <p15:clr>
            <a:srgbClr val="FBAE40"/>
          </p15:clr>
        </p15:guide>
        <p15:guide id="3" pos="3825">
          <p15:clr>
            <a:srgbClr val="FBAE40"/>
          </p15:clr>
        </p15:guide>
        <p15:guide id="4" pos="11537">
          <p15:clr>
            <a:srgbClr val="FBAE40"/>
          </p15:clr>
        </p15:guide>
        <p15:guide id="5" orient="horz" pos="577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9253" y="-15330"/>
            <a:ext cx="24387175" cy="13732918"/>
          </a:xfrm>
          <a:prstGeom prst="rect">
            <a:avLst/>
          </a:prstGeom>
          <a:solidFill>
            <a:srgbClr val="1145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 Regular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559197" y="2351340"/>
            <a:ext cx="6107584" cy="6107579"/>
          </a:xfrm>
          <a:prstGeom prst="rect">
            <a:avLst/>
          </a:prstGeom>
          <a:noFill/>
          <a:ln w="82550">
            <a:solidFill>
              <a:srgbClr val="EECB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 Regular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4488731" y="1511605"/>
            <a:ext cx="6436445" cy="3084292"/>
          </a:xfrm>
          <a:prstGeom prst="rect">
            <a:avLst/>
          </a:prstGeom>
          <a:solidFill>
            <a:srgbClr val="11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 Regular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3192587" y="4595897"/>
            <a:ext cx="60049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1" i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Thank</a:t>
            </a:r>
          </a:p>
          <a:p>
            <a:pPr algn="r"/>
            <a:r>
              <a:rPr lang="en-US" sz="9600" b="1" i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You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819" y="2002072"/>
            <a:ext cx="1871389" cy="19043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1837" y="1959496"/>
            <a:ext cx="1871389" cy="1904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913" y="1959496"/>
            <a:ext cx="1871389" cy="19043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225" y="1959496"/>
            <a:ext cx="1871389" cy="19043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29752F-2FD2-47C0-ABC5-753B661B34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1811" y="12421444"/>
            <a:ext cx="5447587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940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Рисунок 31"/>
          <p:cNvSpPr>
            <a:spLocks noGrp="1"/>
          </p:cNvSpPr>
          <p:nvPr>
            <p:ph type="pic" sz="quarter" idx="24"/>
          </p:nvPr>
        </p:nvSpPr>
        <p:spPr>
          <a:xfrm>
            <a:off x="3720529" y="0"/>
            <a:ext cx="22850772" cy="13717588"/>
          </a:xfrm>
          <a:custGeom>
            <a:avLst/>
            <a:gdLst>
              <a:gd name="connsiteX0" fmla="*/ 6158212 w 22850772"/>
              <a:gd name="connsiteY0" fmla="*/ 0 h 13717588"/>
              <a:gd name="connsiteX1" fmla="*/ 7238331 w 22850772"/>
              <a:gd name="connsiteY1" fmla="*/ 0 h 13717588"/>
              <a:gd name="connsiteX2" fmla="*/ 21770652 w 22850772"/>
              <a:gd name="connsiteY2" fmla="*/ 0 h 13717588"/>
              <a:gd name="connsiteX3" fmla="*/ 22850772 w 22850772"/>
              <a:gd name="connsiteY3" fmla="*/ 0 h 13717588"/>
              <a:gd name="connsiteX4" fmla="*/ 22850772 w 22850772"/>
              <a:gd name="connsiteY4" fmla="*/ 13717588 h 13717588"/>
              <a:gd name="connsiteX5" fmla="*/ 21770652 w 22850772"/>
              <a:gd name="connsiteY5" fmla="*/ 13717588 h 13717588"/>
              <a:gd name="connsiteX6" fmla="*/ 1080120 w 22850772"/>
              <a:gd name="connsiteY6" fmla="*/ 13717588 h 13717588"/>
              <a:gd name="connsiteX7" fmla="*/ 0 w 22850772"/>
              <a:gd name="connsiteY7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850772" h="13717588">
                <a:moveTo>
                  <a:pt x="6158212" y="0"/>
                </a:moveTo>
                <a:lnTo>
                  <a:pt x="7238331" y="0"/>
                </a:lnTo>
                <a:lnTo>
                  <a:pt x="21770652" y="0"/>
                </a:lnTo>
                <a:lnTo>
                  <a:pt x="22850772" y="0"/>
                </a:lnTo>
                <a:lnTo>
                  <a:pt x="22850772" y="13717588"/>
                </a:lnTo>
                <a:lnTo>
                  <a:pt x="21770652" y="13717588"/>
                </a:lnTo>
                <a:lnTo>
                  <a:pt x="1080120" y="13717588"/>
                </a:lnTo>
                <a:lnTo>
                  <a:pt x="0" y="13717588"/>
                </a:lnTo>
                <a:close/>
              </a:path>
            </a:pathLst>
          </a:custGeom>
          <a:solidFill>
            <a:srgbClr val="EECB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en-US" sz="800" b="1">
                <a:solidFill>
                  <a:schemeClr val="lt1"/>
                </a:solidFill>
              </a:defRPr>
            </a:lvl1pPr>
          </a:lstStyle>
          <a:p>
            <a:pPr lvl="0"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47" y="5274618"/>
            <a:ext cx="5447587" cy="1296144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 userDrawn="1"/>
        </p:nvSpPr>
        <p:spPr>
          <a:xfrm>
            <a:off x="1248371" y="1621080"/>
            <a:ext cx="6624736" cy="202931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sz="13001" b="1" i="0" kern="1200" baseline="0">
                <a:solidFill>
                  <a:schemeClr val="bg1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fontAlgn="base"/>
            <a:r>
              <a:rPr lang="en-US" sz="3600" b="1" i="0" kern="1200" baseline="0">
                <a:solidFill>
                  <a:schemeClr val="bg1"/>
                </a:solidFill>
                <a:effectLst/>
                <a:latin typeface="Montserrat Regular" charset="0"/>
                <a:ea typeface="Montserrat Regular" charset="0"/>
                <a:cs typeface="Montserrat Regular" charset="0"/>
              </a:rPr>
              <a:t>Helping people achieve their career goals for over 35 years</a:t>
            </a:r>
          </a:p>
        </p:txBody>
      </p:sp>
    </p:spTree>
    <p:extLst>
      <p:ext uri="{BB962C8B-B14F-4D97-AF65-F5344CB8AC3E}">
        <p14:creationId xmlns:p14="http://schemas.microsoft.com/office/powerpoint/2010/main" val="284900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3096" y="1746226"/>
            <a:ext cx="19657153" cy="9577064"/>
          </a:xfrm>
          <a:prstGeom prst="rect">
            <a:avLst/>
          </a:prstGeom>
        </p:spPr>
        <p:txBody>
          <a:bodyPr numCol="2" spcCol="1080000"/>
          <a:lstStyle>
            <a:lvl1pPr>
              <a:defRPr lang="en-US" sz="26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392387" y="0"/>
            <a:ext cx="4608510" cy="962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1833DE-084B-4834-889F-B1E8672FCC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6835" y="12415492"/>
            <a:ext cx="5472608" cy="130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65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9">
          <p15:clr>
            <a:srgbClr val="FBAE40"/>
          </p15:clr>
        </p15:guide>
        <p15:guide id="2" pos="7681">
          <p15:clr>
            <a:srgbClr val="FBAE40"/>
          </p15:clr>
        </p15:guide>
        <p15:guide id="3" pos="3825">
          <p15:clr>
            <a:srgbClr val="FBAE40"/>
          </p15:clr>
        </p15:guide>
        <p15:guide id="4" pos="11537">
          <p15:clr>
            <a:srgbClr val="FBAE40"/>
          </p15:clr>
        </p15:guide>
        <p15:guide id="5" orient="horz" pos="577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 userDrawn="1"/>
        </p:nvGrpSpPr>
        <p:grpSpPr>
          <a:xfrm rot="10800000">
            <a:off x="8809210" y="11994"/>
            <a:ext cx="6803708" cy="13717588"/>
            <a:chOff x="8704213" y="1"/>
            <a:chExt cx="6873750" cy="13717588"/>
          </a:xfrm>
        </p:grpSpPr>
        <p:sp>
          <p:nvSpPr>
            <p:cNvPr id="16" name="Прямоугольник 15"/>
            <p:cNvSpPr/>
            <p:nvPr/>
          </p:nvSpPr>
          <p:spPr>
            <a:xfrm flipH="1">
              <a:off x="8714458" y="1"/>
              <a:ext cx="6863505" cy="68707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762000" dist="2540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 flipH="1">
              <a:off x="8704213" y="6870790"/>
              <a:ext cx="6863505" cy="6846799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19" name="Прямоугольник 18"/>
          <p:cNvSpPr/>
          <p:nvPr/>
        </p:nvSpPr>
        <p:spPr>
          <a:xfrm flipH="1">
            <a:off x="15591109" y="11995"/>
            <a:ext cx="8806787" cy="68416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2" name="Прямоугольник 21"/>
          <p:cNvSpPr/>
          <p:nvPr userDrawn="1"/>
        </p:nvSpPr>
        <p:spPr>
          <a:xfrm flipH="1">
            <a:off x="13144" y="11995"/>
            <a:ext cx="8796066" cy="68416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3" name="Прямоугольник 22"/>
          <p:cNvSpPr/>
          <p:nvPr userDrawn="1"/>
        </p:nvSpPr>
        <p:spPr>
          <a:xfrm flipH="1">
            <a:off x="0" y="6853632"/>
            <a:ext cx="8806787" cy="6875951"/>
          </a:xfrm>
          <a:prstGeom prst="rect">
            <a:avLst/>
          </a:prstGeom>
          <a:solidFill>
            <a:srgbClr val="DDDDDD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 flipH="1">
            <a:off x="-2" y="1919417"/>
            <a:ext cx="312268" cy="987875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2" name="Текст 3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544515" y="2318214"/>
            <a:ext cx="5562867" cy="3798061"/>
          </a:xfrm>
          <a:prstGeom prst="rect">
            <a:avLst/>
          </a:prstGeom>
        </p:spPr>
        <p:txBody>
          <a:bodyPr/>
          <a:lstStyle>
            <a:lvl1pPr>
              <a:defRPr lang="en-US" sz="2600" b="0" i="0" baseline="0" dirty="0">
                <a:solidFill>
                  <a:schemeClr val="bg1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9" name="Текст 3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544515" y="7601314"/>
            <a:ext cx="5562867" cy="3798061"/>
          </a:xfrm>
          <a:prstGeom prst="rect">
            <a:avLst/>
          </a:prstGeom>
        </p:spPr>
        <p:txBody>
          <a:bodyPr/>
          <a:lstStyle>
            <a:lvl1pPr>
              <a:defRPr lang="en-US" sz="2600" b="0" i="0" baseline="0" dirty="0">
                <a:solidFill>
                  <a:schemeClr val="bg1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1" name="Текст 3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448903" y="2324017"/>
            <a:ext cx="5562867" cy="3798061"/>
          </a:xfrm>
          <a:prstGeom prst="rect">
            <a:avLst/>
          </a:prstGeom>
        </p:spPr>
        <p:txBody>
          <a:bodyPr/>
          <a:lstStyle>
            <a:lvl1pPr>
              <a:defRPr lang="en-US" sz="2600" b="0" i="0" baseline="0" dirty="0">
                <a:solidFill>
                  <a:schemeClr val="bg1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3" name="Текст 3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9448903" y="7607117"/>
            <a:ext cx="5562867" cy="3798061"/>
          </a:xfrm>
          <a:prstGeom prst="rect">
            <a:avLst/>
          </a:prstGeom>
        </p:spPr>
        <p:txBody>
          <a:bodyPr/>
          <a:lstStyle>
            <a:lvl1pPr>
              <a:defRPr lang="en-US" sz="2600" b="0" i="0" baseline="0" dirty="0">
                <a:solidFill>
                  <a:schemeClr val="bg1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4" name="Текст 3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16298043" y="2329820"/>
            <a:ext cx="5562867" cy="3798061"/>
          </a:xfrm>
          <a:prstGeom prst="rect">
            <a:avLst/>
          </a:prstGeom>
        </p:spPr>
        <p:txBody>
          <a:bodyPr/>
          <a:lstStyle>
            <a:lvl1pPr>
              <a:defRPr lang="en-US" sz="2600" b="0" i="0" baseline="0" dirty="0">
                <a:solidFill>
                  <a:schemeClr val="bg1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5577963" y="6853632"/>
            <a:ext cx="8806787" cy="687595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5" name="Текст 3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16298043" y="7612920"/>
            <a:ext cx="5562867" cy="3798061"/>
          </a:xfrm>
          <a:prstGeom prst="rect">
            <a:avLst/>
          </a:prstGeom>
        </p:spPr>
        <p:txBody>
          <a:bodyPr/>
          <a:lstStyle>
            <a:lvl1pPr>
              <a:defRPr lang="en-US" sz="2600" b="0" i="0" baseline="0" dirty="0">
                <a:solidFill>
                  <a:schemeClr val="bg1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1684800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9">
          <p15:clr>
            <a:srgbClr val="FBAE40"/>
          </p15:clr>
        </p15:guide>
        <p15:guide id="2" pos="7681">
          <p15:clr>
            <a:srgbClr val="FBAE40"/>
          </p15:clr>
        </p15:guide>
        <p15:guide id="3" pos="3825">
          <p15:clr>
            <a:srgbClr val="FBAE40"/>
          </p15:clr>
        </p15:guide>
        <p15:guide id="4" pos="11537">
          <p15:clr>
            <a:srgbClr val="FBAE40"/>
          </p15:clr>
        </p15:guide>
        <p15:guide id="5" orient="horz" pos="577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 flipH="1">
            <a:off x="12193586" y="0"/>
            <a:ext cx="6121402" cy="13717588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18314987" y="1"/>
            <a:ext cx="6044723" cy="13717588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800" b="1">
                <a:solidFill>
                  <a:schemeClr val="lt1"/>
                </a:solidFill>
              </a:defRPr>
            </a:lvl1pPr>
          </a:lstStyle>
          <a:p>
            <a:pPr lvl="0" algn="ctr"/>
            <a:endParaRPr lang="en-US"/>
          </a:p>
        </p:txBody>
      </p:sp>
      <p:sp>
        <p:nvSpPr>
          <p:cNvPr id="1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920" y="2250282"/>
            <a:ext cx="8719459" cy="230425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1" i="0" kern="1200" spc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  <p:sp>
        <p:nvSpPr>
          <p:cNvPr id="19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602085" y="5850682"/>
            <a:ext cx="8719323" cy="6086558"/>
          </a:xfrm>
          <a:prstGeom prst="rect">
            <a:avLst/>
          </a:prstGeom>
        </p:spPr>
        <p:txBody>
          <a:bodyPr/>
          <a:lstStyle>
            <a:lvl1pPr>
              <a:defRPr lang="en-US" sz="26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1608410" y="1"/>
            <a:ext cx="4525689" cy="114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79" y="12193528"/>
            <a:ext cx="4608512" cy="109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60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9">
          <p15:clr>
            <a:srgbClr val="FBAE40"/>
          </p15:clr>
        </p15:guide>
        <p15:guide id="2" pos="7681">
          <p15:clr>
            <a:srgbClr val="FBAE40"/>
          </p15:clr>
        </p15:guide>
        <p15:guide id="3" pos="3825">
          <p15:clr>
            <a:srgbClr val="FBAE40"/>
          </p15:clr>
        </p15:guide>
        <p15:guide id="4" pos="11537">
          <p15:clr>
            <a:srgbClr val="FBAE40"/>
          </p15:clr>
        </p15:guide>
        <p15:guide id="5" orient="horz" pos="577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6121401" cy="13717588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8411" y="2303240"/>
            <a:ext cx="10585177" cy="225129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1" i="0" kern="1200" spc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r>
              <a:rPr lang="en-US"/>
              <a:t>NAME OF YOUR  TOP SLIDE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7225035" y="5562650"/>
            <a:ext cx="15841759" cy="3024336"/>
          </a:xfrm>
          <a:prstGeom prst="rect">
            <a:avLst/>
          </a:prstGeom>
        </p:spPr>
        <p:txBody>
          <a:bodyPr/>
          <a:lstStyle>
            <a:lvl1pPr>
              <a:defRPr lang="en-US" sz="26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12209993" y="9178652"/>
            <a:ext cx="6072187" cy="4538936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800" b="1">
                <a:solidFill>
                  <a:schemeClr val="lt1"/>
                </a:solidFill>
              </a:defRPr>
            </a:lvl1pPr>
          </a:lstStyle>
          <a:p>
            <a:pPr lvl="0" algn="ctr"/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24606" y="9178652"/>
            <a:ext cx="6072187" cy="4538936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800" b="1">
                <a:solidFill>
                  <a:schemeClr val="lt1"/>
                </a:solidFill>
              </a:defRPr>
            </a:lvl1pPr>
          </a:lstStyle>
          <a:p>
            <a:pPr lvl="0" algn="ctr"/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6104997" y="9178652"/>
            <a:ext cx="6072187" cy="4538936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800" b="1">
                <a:solidFill>
                  <a:schemeClr val="lt1"/>
                </a:solidFill>
              </a:defRPr>
            </a:lvl1pPr>
          </a:lstStyle>
          <a:p>
            <a:pPr lvl="0" algn="ctr"/>
            <a:endParaRPr lang="en-US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608410" y="1"/>
            <a:ext cx="4525689" cy="114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C3A0D21-6DE0-4816-B1E0-C6A58AAB7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6835" y="12415492"/>
            <a:ext cx="5472608" cy="130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43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9">
          <p15:clr>
            <a:srgbClr val="FBAE40"/>
          </p15:clr>
        </p15:guide>
        <p15:guide id="2" pos="7681">
          <p15:clr>
            <a:srgbClr val="FBAE40"/>
          </p15:clr>
        </p15:guide>
        <p15:guide id="3" pos="3825">
          <p15:clr>
            <a:srgbClr val="FBAE40"/>
          </p15:clr>
        </p15:guide>
        <p15:guide id="4" pos="11537">
          <p15:clr>
            <a:srgbClr val="FBAE40"/>
          </p15:clr>
        </p15:guide>
        <p15:guide id="5" orient="horz" pos="577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>
          <a:xfrm>
            <a:off x="12193588" y="9163050"/>
            <a:ext cx="12199904" cy="4554538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0" y="0"/>
            <a:ext cx="24387175" cy="91630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6793" y="11965375"/>
            <a:ext cx="569034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20" hasCustomPrompt="1"/>
          </p:nvPr>
        </p:nvSpPr>
        <p:spPr>
          <a:xfrm>
            <a:off x="1608411" y="9883130"/>
            <a:ext cx="9505056" cy="2232248"/>
          </a:xfrm>
          <a:prstGeom prst="rect">
            <a:avLst/>
          </a:prstGeom>
        </p:spPr>
        <p:txBody>
          <a:bodyPr/>
          <a:lstStyle>
            <a:lvl1pPr>
              <a:defRPr lang="en-US" sz="26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920" y="2303240"/>
            <a:ext cx="8719338" cy="606772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1" i="0" kern="1200" spc="0" baseline="0" dirty="0">
                <a:solidFill>
                  <a:schemeClr val="bg1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r>
              <a:rPr lang="en-US"/>
              <a:t>NAME OF YOUR TOP SLIDE</a:t>
            </a:r>
            <a:br>
              <a:rPr lang="en-US"/>
            </a:br>
            <a:r>
              <a:rPr lang="en-US"/>
              <a:t>THREE AND FOUR STROKE</a:t>
            </a:r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608410" y="1"/>
            <a:ext cx="4525689" cy="114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EC37A088-8E84-8D43-9277-E68D94C51740}"/>
              </a:ext>
            </a:extLst>
          </p:cNvPr>
          <p:cNvSpPr txBox="1">
            <a:spLocks/>
          </p:cNvSpPr>
          <p:nvPr userDrawn="1"/>
        </p:nvSpPr>
        <p:spPr>
          <a:xfrm>
            <a:off x="1536504" y="12907467"/>
            <a:ext cx="9577686" cy="43204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16600" b="1" i="0" kern="1200" spc="0" baseline="0" dirty="0">
                <a:solidFill>
                  <a:schemeClr val="tx2">
                    <a:lumMod val="90000"/>
                    <a:lumOff val="10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endParaRPr lang="en-US" sz="2400" b="0">
              <a:solidFill>
                <a:schemeClr val="tx2">
                  <a:lumMod val="50000"/>
                  <a:lumOff val="50000"/>
                </a:schemeClr>
              </a:solidFill>
              <a:latin typeface="Arial" panose="020B0604020202020204" pitchFamily="34" charset="0"/>
              <a:ea typeface="Montserrat Regular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504" y="6714778"/>
            <a:ext cx="5447587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68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9">
          <p15:clr>
            <a:srgbClr val="FBAE40"/>
          </p15:clr>
        </p15:guide>
        <p15:guide id="2" pos="7681">
          <p15:clr>
            <a:srgbClr val="FBAE40"/>
          </p15:clr>
        </p15:guide>
        <p15:guide id="3" pos="3825">
          <p15:clr>
            <a:srgbClr val="FBAE40"/>
          </p15:clr>
        </p15:guide>
        <p15:guide id="4" pos="11537">
          <p15:clr>
            <a:srgbClr val="FBAE40"/>
          </p15:clr>
        </p15:guide>
        <p15:guide id="5" orient="horz" pos="577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920" y="2250282"/>
            <a:ext cx="10608072" cy="230425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1" i="0" kern="1200" spc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r>
              <a:rPr lang="en-US"/>
              <a:t>NAME OF YOUR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7471379" y="9739114"/>
            <a:ext cx="3694300" cy="2054110"/>
          </a:xfrm>
          <a:prstGeom prst="rect">
            <a:avLst/>
          </a:prstGeom>
        </p:spPr>
        <p:txBody>
          <a:bodyPr/>
          <a:lstStyle>
            <a:lvl1pPr algn="ctr">
              <a:defRPr lang="en-US" sz="26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608410" y="1"/>
            <a:ext cx="4525689" cy="114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0" y="4554538"/>
            <a:ext cx="6072188" cy="4608512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800" b="1">
                <a:solidFill>
                  <a:schemeClr val="lt1"/>
                </a:solidFill>
              </a:defRPr>
            </a:lvl1pPr>
          </a:lstStyle>
          <a:p>
            <a:pPr lvl="0" algn="ctr"/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104996" y="4554538"/>
            <a:ext cx="6072188" cy="4608512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800" b="1">
                <a:solidFill>
                  <a:schemeClr val="lt1"/>
                </a:solidFill>
              </a:defRPr>
            </a:lvl1pPr>
          </a:lstStyle>
          <a:p>
            <a:pPr lvl="0" algn="ctr"/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12209992" y="4554538"/>
            <a:ext cx="6072188" cy="4608512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800" b="1">
                <a:solidFill>
                  <a:schemeClr val="lt1"/>
                </a:solidFill>
              </a:defRPr>
            </a:lvl1pPr>
          </a:lstStyle>
          <a:p>
            <a:pPr lvl="0" algn="ctr"/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18314988" y="4554538"/>
            <a:ext cx="6072188" cy="4608512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800" b="1">
                <a:solidFill>
                  <a:schemeClr val="lt1"/>
                </a:solidFill>
              </a:defRPr>
            </a:lvl1pPr>
          </a:lstStyle>
          <a:p>
            <a:pPr lvl="0" algn="ctr"/>
            <a:endParaRPr lang="en-US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1633572" y="9739114"/>
            <a:ext cx="3694300" cy="2054110"/>
          </a:xfrm>
          <a:prstGeom prst="rect">
            <a:avLst/>
          </a:prstGeom>
        </p:spPr>
        <p:txBody>
          <a:bodyPr/>
          <a:lstStyle>
            <a:lvl1pPr algn="ctr">
              <a:defRPr lang="en-US" sz="26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0" hasCustomPrompt="1"/>
          </p:nvPr>
        </p:nvSpPr>
        <p:spPr>
          <a:xfrm>
            <a:off x="19146994" y="9739114"/>
            <a:ext cx="3694300" cy="2054110"/>
          </a:xfrm>
          <a:prstGeom prst="rect">
            <a:avLst/>
          </a:prstGeom>
        </p:spPr>
        <p:txBody>
          <a:bodyPr/>
          <a:lstStyle>
            <a:lvl1pPr algn="ctr">
              <a:defRPr lang="en-US" sz="26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1" hasCustomPrompt="1"/>
          </p:nvPr>
        </p:nvSpPr>
        <p:spPr>
          <a:xfrm>
            <a:off x="13309186" y="9739114"/>
            <a:ext cx="3694300" cy="2054110"/>
          </a:xfrm>
          <a:prstGeom prst="rect">
            <a:avLst/>
          </a:prstGeom>
        </p:spPr>
        <p:txBody>
          <a:bodyPr/>
          <a:lstStyle>
            <a:lvl1pPr algn="ctr">
              <a:defRPr lang="en-US" sz="2600" b="0" i="0" baseline="0" dirty="0">
                <a:solidFill>
                  <a:schemeClr val="tx2"/>
                </a:solidFill>
                <a:latin typeface="Montserrat Regular" charset="0"/>
                <a:ea typeface="Montserrat Regular" charset="0"/>
                <a:cs typeface="Montserrat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A4A5518C-F7C4-574E-B9D6-A157DEC0618B}"/>
              </a:ext>
            </a:extLst>
          </p:cNvPr>
          <p:cNvSpPr txBox="1">
            <a:spLocks/>
          </p:cNvSpPr>
          <p:nvPr userDrawn="1"/>
        </p:nvSpPr>
        <p:spPr>
          <a:xfrm>
            <a:off x="1536503" y="12907467"/>
            <a:ext cx="10369051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16600" b="1" i="0" kern="1200" spc="0" baseline="0" dirty="0">
                <a:solidFill>
                  <a:schemeClr val="tx2">
                    <a:lumMod val="90000"/>
                    <a:lumOff val="10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sz="2400" b="1" i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META Services</a:t>
            </a:r>
            <a:r>
              <a:rPr lang="en-US" sz="2400" b="1" i="0" baseline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 </a:t>
            </a:r>
            <a:r>
              <a:rPr lang="mr-IN" sz="2400" b="1" i="0" baseline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–</a:t>
            </a:r>
            <a:r>
              <a:rPr lang="en-US" sz="2400" b="1" i="0" baseline="0">
                <a:solidFill>
                  <a:srgbClr val="11457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 Making Employment Transitions Attainable</a:t>
            </a:r>
            <a:endParaRPr lang="en-US" sz="2400" b="1" i="0">
              <a:solidFill>
                <a:srgbClr val="114570"/>
              </a:solidFill>
              <a:latin typeface="Montserrat SemiBold" charset="0"/>
              <a:ea typeface="Montserrat SemiBold" charset="0"/>
              <a:cs typeface="Montserrat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194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9">
          <p15:clr>
            <a:srgbClr val="FBAE40"/>
          </p15:clr>
        </p15:guide>
        <p15:guide id="2" pos="7681">
          <p15:clr>
            <a:srgbClr val="FBAE40"/>
          </p15:clr>
        </p15:guide>
        <p15:guide id="3" pos="3825">
          <p15:clr>
            <a:srgbClr val="FBAE40"/>
          </p15:clr>
        </p15:guide>
        <p15:guide id="4" pos="11537">
          <p15:clr>
            <a:srgbClr val="FBAE40"/>
          </p15:clr>
        </p15:guide>
        <p15:guide id="5" orient="horz" pos="577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804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9" r:id="rId1"/>
    <p:sldLayoutId id="2147485209" r:id="rId2"/>
    <p:sldLayoutId id="2147485211" r:id="rId3"/>
    <p:sldLayoutId id="2147485232" r:id="rId4"/>
    <p:sldLayoutId id="2147485212" r:id="rId5"/>
    <p:sldLayoutId id="2147485216" r:id="rId6"/>
    <p:sldLayoutId id="2147485198" r:id="rId7"/>
    <p:sldLayoutId id="2147485196" r:id="rId8"/>
    <p:sldLayoutId id="2147485219" r:id="rId9"/>
    <p:sldLayoutId id="2147485148" r:id="rId10"/>
    <p:sldLayoutId id="2147485175" r:id="rId11"/>
    <p:sldLayoutId id="2147485163" r:id="rId12"/>
    <p:sldLayoutId id="2147485178" r:id="rId13"/>
    <p:sldLayoutId id="2147484974" r:id="rId14"/>
  </p:sldLayoutIdLst>
  <p:hf hdr="0"/>
  <p:txStyles>
    <p:titleStyle>
      <a:lvl1pPr algn="ctr" defTabSz="2438645" rtl="0" eaLnBrk="1" latinLnBrk="0" hangingPunct="1">
        <a:spcBef>
          <a:spcPct val="0"/>
        </a:spcBef>
        <a:buNone/>
        <a:defRPr sz="117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92" indent="-914492" algn="l" defTabSz="2438645" rtl="0" eaLnBrk="1" latinLnBrk="0" hangingPunct="1">
        <a:spcBef>
          <a:spcPct val="20000"/>
        </a:spcBef>
        <a:buFont typeface="Arial" panose="020B0604020202020204" pitchFamily="34" charset="0"/>
        <a:buChar char="•"/>
        <a:defRPr sz="8501" kern="1200">
          <a:solidFill>
            <a:schemeClr val="tx1"/>
          </a:solidFill>
          <a:latin typeface="+mn-lt"/>
          <a:ea typeface="+mn-ea"/>
          <a:cs typeface="+mn-cs"/>
        </a:defRPr>
      </a:lvl1pPr>
      <a:lvl2pPr marL="1981398" indent="-762077" algn="l" defTabSz="2438645" rtl="0" eaLnBrk="1" latinLnBrk="0" hangingPunct="1">
        <a:spcBef>
          <a:spcPct val="20000"/>
        </a:spcBef>
        <a:buFont typeface="Arial" panose="020B0604020202020204" pitchFamily="34" charset="0"/>
        <a:buChar char="–"/>
        <a:defRPr sz="7501" kern="1200">
          <a:solidFill>
            <a:schemeClr val="tx1"/>
          </a:solidFill>
          <a:latin typeface="+mn-lt"/>
          <a:ea typeface="+mn-ea"/>
          <a:cs typeface="+mn-cs"/>
        </a:defRPr>
      </a:lvl2pPr>
      <a:lvl3pPr marL="3048305" indent="-609660" algn="l" defTabSz="2438645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1" kern="1200">
          <a:solidFill>
            <a:schemeClr val="tx1"/>
          </a:solidFill>
          <a:latin typeface="+mn-lt"/>
          <a:ea typeface="+mn-ea"/>
          <a:cs typeface="+mn-cs"/>
        </a:defRPr>
      </a:lvl3pPr>
      <a:lvl4pPr marL="4267626" indent="-609660" algn="l" defTabSz="2438645" rtl="0" eaLnBrk="1" latinLnBrk="0" hangingPunct="1">
        <a:spcBef>
          <a:spcPct val="20000"/>
        </a:spcBef>
        <a:buFont typeface="Arial" panose="020B0604020202020204" pitchFamily="34" charset="0"/>
        <a:buChar char="–"/>
        <a:defRPr sz="5301" kern="1200">
          <a:solidFill>
            <a:schemeClr val="tx1"/>
          </a:solidFill>
          <a:latin typeface="+mn-lt"/>
          <a:ea typeface="+mn-ea"/>
          <a:cs typeface="+mn-cs"/>
        </a:defRPr>
      </a:lvl4pPr>
      <a:lvl5pPr marL="5486948" indent="-609660" algn="l" defTabSz="2438645" rtl="0" eaLnBrk="1" latinLnBrk="0" hangingPunct="1">
        <a:spcBef>
          <a:spcPct val="20000"/>
        </a:spcBef>
        <a:buFont typeface="Arial" panose="020B0604020202020204" pitchFamily="34" charset="0"/>
        <a:buChar char="»"/>
        <a:defRPr sz="5301" kern="1200">
          <a:solidFill>
            <a:schemeClr val="tx1"/>
          </a:solidFill>
          <a:latin typeface="+mn-lt"/>
          <a:ea typeface="+mn-ea"/>
          <a:cs typeface="+mn-cs"/>
        </a:defRPr>
      </a:lvl5pPr>
      <a:lvl6pPr marL="6706271" indent="-609660" algn="l" defTabSz="2438645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1" kern="1200">
          <a:solidFill>
            <a:schemeClr val="tx1"/>
          </a:solidFill>
          <a:latin typeface="+mn-lt"/>
          <a:ea typeface="+mn-ea"/>
          <a:cs typeface="+mn-cs"/>
        </a:defRPr>
      </a:lvl6pPr>
      <a:lvl7pPr marL="7925593" indent="-609660" algn="l" defTabSz="2438645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1" kern="1200">
          <a:solidFill>
            <a:schemeClr val="tx1"/>
          </a:solidFill>
          <a:latin typeface="+mn-lt"/>
          <a:ea typeface="+mn-ea"/>
          <a:cs typeface="+mn-cs"/>
        </a:defRPr>
      </a:lvl7pPr>
      <a:lvl8pPr marL="9144913" indent="-609660" algn="l" defTabSz="2438645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1" kern="1200">
          <a:solidFill>
            <a:schemeClr val="tx1"/>
          </a:solidFill>
          <a:latin typeface="+mn-lt"/>
          <a:ea typeface="+mn-ea"/>
          <a:cs typeface="+mn-cs"/>
        </a:defRPr>
      </a:lvl8pPr>
      <a:lvl9pPr marL="10364236" indent="-609660" algn="l" defTabSz="2438645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43864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322" algn="l" defTabSz="243864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645" algn="l" defTabSz="243864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966" algn="l" defTabSz="243864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288" algn="l" defTabSz="243864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610" algn="l" defTabSz="243864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932" algn="l" defTabSz="243864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5253" algn="l" defTabSz="243864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4574" algn="l" defTabSz="243864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884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5" r:id="rId1"/>
    <p:sldLayoutId id="2147485236" r:id="rId2"/>
    <p:sldLayoutId id="2147485237" r:id="rId3"/>
    <p:sldLayoutId id="2147485238" r:id="rId4"/>
    <p:sldLayoutId id="2147485239" r:id="rId5"/>
    <p:sldLayoutId id="2147485240" r:id="rId6"/>
    <p:sldLayoutId id="2147485241" r:id="rId7"/>
    <p:sldLayoutId id="2147485242" r:id="rId8"/>
    <p:sldLayoutId id="2147485243" r:id="rId9"/>
    <p:sldLayoutId id="2147485244" r:id="rId10"/>
    <p:sldLayoutId id="2147485245" r:id="rId11"/>
    <p:sldLayoutId id="2147485246" r:id="rId12"/>
    <p:sldLayoutId id="2147485247" r:id="rId13"/>
    <p:sldLayoutId id="2147485248" r:id="rId14"/>
    <p:sldLayoutId id="2147485249" r:id="rId15"/>
    <p:sldLayoutId id="2147485250" r:id="rId16"/>
    <p:sldLayoutId id="2147485251" r:id="rId17"/>
  </p:sldLayoutIdLst>
  <p:hf hdr="0"/>
  <p:txStyles>
    <p:titleStyle>
      <a:lvl1pPr algn="ctr" defTabSz="2438645" rtl="0" eaLnBrk="1" latinLnBrk="0" hangingPunct="1">
        <a:spcBef>
          <a:spcPct val="0"/>
        </a:spcBef>
        <a:buNone/>
        <a:defRPr sz="117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92" indent="-914492" algn="l" defTabSz="2438645" rtl="0" eaLnBrk="1" latinLnBrk="0" hangingPunct="1">
        <a:spcBef>
          <a:spcPct val="20000"/>
        </a:spcBef>
        <a:buFont typeface="Arial" panose="020B0604020202020204" pitchFamily="34" charset="0"/>
        <a:buChar char="•"/>
        <a:defRPr sz="8501" kern="1200">
          <a:solidFill>
            <a:schemeClr val="tx1"/>
          </a:solidFill>
          <a:latin typeface="+mn-lt"/>
          <a:ea typeface="+mn-ea"/>
          <a:cs typeface="+mn-cs"/>
        </a:defRPr>
      </a:lvl1pPr>
      <a:lvl2pPr marL="1981398" indent="-762077" algn="l" defTabSz="2438645" rtl="0" eaLnBrk="1" latinLnBrk="0" hangingPunct="1">
        <a:spcBef>
          <a:spcPct val="20000"/>
        </a:spcBef>
        <a:buFont typeface="Arial" panose="020B0604020202020204" pitchFamily="34" charset="0"/>
        <a:buChar char="–"/>
        <a:defRPr sz="7501" kern="1200">
          <a:solidFill>
            <a:schemeClr val="tx1"/>
          </a:solidFill>
          <a:latin typeface="+mn-lt"/>
          <a:ea typeface="+mn-ea"/>
          <a:cs typeface="+mn-cs"/>
        </a:defRPr>
      </a:lvl2pPr>
      <a:lvl3pPr marL="3048305" indent="-609660" algn="l" defTabSz="2438645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1" kern="1200">
          <a:solidFill>
            <a:schemeClr val="tx1"/>
          </a:solidFill>
          <a:latin typeface="+mn-lt"/>
          <a:ea typeface="+mn-ea"/>
          <a:cs typeface="+mn-cs"/>
        </a:defRPr>
      </a:lvl3pPr>
      <a:lvl4pPr marL="4267626" indent="-609660" algn="l" defTabSz="2438645" rtl="0" eaLnBrk="1" latinLnBrk="0" hangingPunct="1">
        <a:spcBef>
          <a:spcPct val="20000"/>
        </a:spcBef>
        <a:buFont typeface="Arial" panose="020B0604020202020204" pitchFamily="34" charset="0"/>
        <a:buChar char="–"/>
        <a:defRPr sz="5301" kern="1200">
          <a:solidFill>
            <a:schemeClr val="tx1"/>
          </a:solidFill>
          <a:latin typeface="+mn-lt"/>
          <a:ea typeface="+mn-ea"/>
          <a:cs typeface="+mn-cs"/>
        </a:defRPr>
      </a:lvl4pPr>
      <a:lvl5pPr marL="5486948" indent="-609660" algn="l" defTabSz="2438645" rtl="0" eaLnBrk="1" latinLnBrk="0" hangingPunct="1">
        <a:spcBef>
          <a:spcPct val="20000"/>
        </a:spcBef>
        <a:buFont typeface="Arial" panose="020B0604020202020204" pitchFamily="34" charset="0"/>
        <a:buChar char="»"/>
        <a:defRPr sz="5301" kern="1200">
          <a:solidFill>
            <a:schemeClr val="tx1"/>
          </a:solidFill>
          <a:latin typeface="+mn-lt"/>
          <a:ea typeface="+mn-ea"/>
          <a:cs typeface="+mn-cs"/>
        </a:defRPr>
      </a:lvl5pPr>
      <a:lvl6pPr marL="6706271" indent="-609660" algn="l" defTabSz="2438645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1" kern="1200">
          <a:solidFill>
            <a:schemeClr val="tx1"/>
          </a:solidFill>
          <a:latin typeface="+mn-lt"/>
          <a:ea typeface="+mn-ea"/>
          <a:cs typeface="+mn-cs"/>
        </a:defRPr>
      </a:lvl6pPr>
      <a:lvl7pPr marL="7925593" indent="-609660" algn="l" defTabSz="2438645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1" kern="1200">
          <a:solidFill>
            <a:schemeClr val="tx1"/>
          </a:solidFill>
          <a:latin typeface="+mn-lt"/>
          <a:ea typeface="+mn-ea"/>
          <a:cs typeface="+mn-cs"/>
        </a:defRPr>
      </a:lvl7pPr>
      <a:lvl8pPr marL="9144913" indent="-609660" algn="l" defTabSz="2438645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1" kern="1200">
          <a:solidFill>
            <a:schemeClr val="tx1"/>
          </a:solidFill>
          <a:latin typeface="+mn-lt"/>
          <a:ea typeface="+mn-ea"/>
          <a:cs typeface="+mn-cs"/>
        </a:defRPr>
      </a:lvl8pPr>
      <a:lvl9pPr marL="10364236" indent="-609660" algn="l" defTabSz="2438645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43864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322" algn="l" defTabSz="243864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645" algn="l" defTabSz="243864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966" algn="l" defTabSz="243864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288" algn="l" defTabSz="243864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610" algn="l" defTabSz="243864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932" algn="l" defTabSz="243864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5253" algn="l" defTabSz="243864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4574" algn="l" defTabSz="243864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2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4" r="6494"/>
          <a:stretch>
            <a:fillRect/>
          </a:stretch>
        </p:blipFill>
        <p:spPr>
          <a:xfrm>
            <a:off x="2016223" y="0"/>
            <a:ext cx="22850772" cy="13717588"/>
          </a:xfrm>
        </p:spPr>
      </p:pic>
      <p:sp>
        <p:nvSpPr>
          <p:cNvPr id="39" name="Полилиния 38"/>
          <p:cNvSpPr/>
          <p:nvPr/>
        </p:nvSpPr>
        <p:spPr>
          <a:xfrm>
            <a:off x="5167271" y="1"/>
            <a:ext cx="19051652" cy="13771562"/>
          </a:xfrm>
          <a:custGeom>
            <a:avLst/>
            <a:gdLst>
              <a:gd name="connsiteX0" fmla="*/ 6148749 w 15121680"/>
              <a:gd name="connsiteY0" fmla="*/ 0 h 13717588"/>
              <a:gd name="connsiteX1" fmla="*/ 8972933 w 15121680"/>
              <a:gd name="connsiteY1" fmla="*/ 0 h 13717588"/>
              <a:gd name="connsiteX2" fmla="*/ 15121680 w 15121680"/>
              <a:gd name="connsiteY2" fmla="*/ 13717588 h 13717588"/>
              <a:gd name="connsiteX3" fmla="*/ 11695108 w 15121680"/>
              <a:gd name="connsiteY3" fmla="*/ 13717588 h 13717588"/>
              <a:gd name="connsiteX4" fmla="*/ 7560840 w 15121680"/>
              <a:gd name="connsiteY4" fmla="*/ 4410523 h 13717588"/>
              <a:gd name="connsiteX5" fmla="*/ 3426572 w 15121680"/>
              <a:gd name="connsiteY5" fmla="*/ 13717588 h 13717588"/>
              <a:gd name="connsiteX6" fmla="*/ 0 w 15121680"/>
              <a:gd name="connsiteY6" fmla="*/ 13717588 h 13717588"/>
              <a:gd name="connsiteX0" fmla="*/ 6148749 w 15121680"/>
              <a:gd name="connsiteY0" fmla="*/ 0 h 13737403"/>
              <a:gd name="connsiteX1" fmla="*/ 8972933 w 15121680"/>
              <a:gd name="connsiteY1" fmla="*/ 0 h 13737403"/>
              <a:gd name="connsiteX2" fmla="*/ 15121680 w 15121680"/>
              <a:gd name="connsiteY2" fmla="*/ 13717588 h 13737403"/>
              <a:gd name="connsiteX3" fmla="*/ 11695108 w 15121680"/>
              <a:gd name="connsiteY3" fmla="*/ 13717588 h 13737403"/>
              <a:gd name="connsiteX4" fmla="*/ 7499880 w 15121680"/>
              <a:gd name="connsiteY4" fmla="*/ 13737403 h 13737403"/>
              <a:gd name="connsiteX5" fmla="*/ 3426572 w 15121680"/>
              <a:gd name="connsiteY5" fmla="*/ 13717588 h 13737403"/>
              <a:gd name="connsiteX6" fmla="*/ 0 w 15121680"/>
              <a:gd name="connsiteY6" fmla="*/ 13717588 h 13737403"/>
              <a:gd name="connsiteX7" fmla="*/ 6148749 w 15121680"/>
              <a:gd name="connsiteY7" fmla="*/ 0 h 13737403"/>
              <a:gd name="connsiteX0" fmla="*/ 6148749 w 18950053"/>
              <a:gd name="connsiteY0" fmla="*/ 0 h 13737403"/>
              <a:gd name="connsiteX1" fmla="*/ 18950053 w 18950053"/>
              <a:gd name="connsiteY1" fmla="*/ 0 h 13737403"/>
              <a:gd name="connsiteX2" fmla="*/ 15121680 w 18950053"/>
              <a:gd name="connsiteY2" fmla="*/ 13717588 h 13737403"/>
              <a:gd name="connsiteX3" fmla="*/ 11695108 w 18950053"/>
              <a:gd name="connsiteY3" fmla="*/ 13717588 h 13737403"/>
              <a:gd name="connsiteX4" fmla="*/ 7499880 w 18950053"/>
              <a:gd name="connsiteY4" fmla="*/ 13737403 h 13737403"/>
              <a:gd name="connsiteX5" fmla="*/ 3426572 w 18950053"/>
              <a:gd name="connsiteY5" fmla="*/ 13717588 h 13737403"/>
              <a:gd name="connsiteX6" fmla="*/ 0 w 18950053"/>
              <a:gd name="connsiteY6" fmla="*/ 13717588 h 13737403"/>
              <a:gd name="connsiteX7" fmla="*/ 6148749 w 18950053"/>
              <a:gd name="connsiteY7" fmla="*/ 0 h 13737403"/>
              <a:gd name="connsiteX0" fmla="*/ 6148749 w 19966052"/>
              <a:gd name="connsiteY0" fmla="*/ 60960 h 13798363"/>
              <a:gd name="connsiteX1" fmla="*/ 19966052 w 19966052"/>
              <a:gd name="connsiteY1" fmla="*/ 0 h 13798363"/>
              <a:gd name="connsiteX2" fmla="*/ 15121680 w 19966052"/>
              <a:gd name="connsiteY2" fmla="*/ 13778548 h 13798363"/>
              <a:gd name="connsiteX3" fmla="*/ 11695108 w 19966052"/>
              <a:gd name="connsiteY3" fmla="*/ 13778548 h 13798363"/>
              <a:gd name="connsiteX4" fmla="*/ 7499880 w 19966052"/>
              <a:gd name="connsiteY4" fmla="*/ 13798363 h 13798363"/>
              <a:gd name="connsiteX5" fmla="*/ 3426572 w 19966052"/>
              <a:gd name="connsiteY5" fmla="*/ 13778548 h 13798363"/>
              <a:gd name="connsiteX6" fmla="*/ 0 w 19966052"/>
              <a:gd name="connsiteY6" fmla="*/ 13778548 h 13798363"/>
              <a:gd name="connsiteX7" fmla="*/ 6148749 w 19966052"/>
              <a:gd name="connsiteY7" fmla="*/ 60960 h 13798363"/>
              <a:gd name="connsiteX0" fmla="*/ 6148749 w 19986372"/>
              <a:gd name="connsiteY0" fmla="*/ 20320 h 13757723"/>
              <a:gd name="connsiteX1" fmla="*/ 19986372 w 19986372"/>
              <a:gd name="connsiteY1" fmla="*/ 0 h 13757723"/>
              <a:gd name="connsiteX2" fmla="*/ 15121680 w 19986372"/>
              <a:gd name="connsiteY2" fmla="*/ 13737908 h 13757723"/>
              <a:gd name="connsiteX3" fmla="*/ 11695108 w 19986372"/>
              <a:gd name="connsiteY3" fmla="*/ 13737908 h 13757723"/>
              <a:gd name="connsiteX4" fmla="*/ 7499880 w 19986372"/>
              <a:gd name="connsiteY4" fmla="*/ 13757723 h 13757723"/>
              <a:gd name="connsiteX5" fmla="*/ 3426572 w 19986372"/>
              <a:gd name="connsiteY5" fmla="*/ 13737908 h 13757723"/>
              <a:gd name="connsiteX6" fmla="*/ 0 w 19986372"/>
              <a:gd name="connsiteY6" fmla="*/ 13737908 h 13757723"/>
              <a:gd name="connsiteX7" fmla="*/ 6148749 w 19986372"/>
              <a:gd name="connsiteY7" fmla="*/ 20320 h 13757723"/>
              <a:gd name="connsiteX0" fmla="*/ 6148749 w 19986372"/>
              <a:gd name="connsiteY0" fmla="*/ 20320 h 13757723"/>
              <a:gd name="connsiteX1" fmla="*/ 19986372 w 19986372"/>
              <a:gd name="connsiteY1" fmla="*/ 0 h 13757723"/>
              <a:gd name="connsiteX2" fmla="*/ 13719600 w 19986372"/>
              <a:gd name="connsiteY2" fmla="*/ 13717618 h 13757723"/>
              <a:gd name="connsiteX3" fmla="*/ 11695108 w 19986372"/>
              <a:gd name="connsiteY3" fmla="*/ 13737908 h 13757723"/>
              <a:gd name="connsiteX4" fmla="*/ 7499880 w 19986372"/>
              <a:gd name="connsiteY4" fmla="*/ 13757723 h 13757723"/>
              <a:gd name="connsiteX5" fmla="*/ 3426572 w 19986372"/>
              <a:gd name="connsiteY5" fmla="*/ 13737908 h 13757723"/>
              <a:gd name="connsiteX6" fmla="*/ 0 w 19986372"/>
              <a:gd name="connsiteY6" fmla="*/ 13737908 h 13757723"/>
              <a:gd name="connsiteX7" fmla="*/ 6148749 w 19986372"/>
              <a:gd name="connsiteY7" fmla="*/ 20320 h 13757723"/>
              <a:gd name="connsiteX0" fmla="*/ 6148749 w 19356452"/>
              <a:gd name="connsiteY0" fmla="*/ 30 h 13737433"/>
              <a:gd name="connsiteX1" fmla="*/ 19356452 w 19356452"/>
              <a:gd name="connsiteY1" fmla="*/ 0 h 13737433"/>
              <a:gd name="connsiteX2" fmla="*/ 13719600 w 19356452"/>
              <a:gd name="connsiteY2" fmla="*/ 13697328 h 13737433"/>
              <a:gd name="connsiteX3" fmla="*/ 11695108 w 19356452"/>
              <a:gd name="connsiteY3" fmla="*/ 13717618 h 13737433"/>
              <a:gd name="connsiteX4" fmla="*/ 7499880 w 19356452"/>
              <a:gd name="connsiteY4" fmla="*/ 13737433 h 13737433"/>
              <a:gd name="connsiteX5" fmla="*/ 3426572 w 19356452"/>
              <a:gd name="connsiteY5" fmla="*/ 13717618 h 13737433"/>
              <a:gd name="connsiteX6" fmla="*/ 0 w 19356452"/>
              <a:gd name="connsiteY6" fmla="*/ 13717618 h 13737433"/>
              <a:gd name="connsiteX7" fmla="*/ 6148749 w 19356452"/>
              <a:gd name="connsiteY7" fmla="*/ 30 h 13737433"/>
              <a:gd name="connsiteX0" fmla="*/ 5843949 w 19051652"/>
              <a:gd name="connsiteY0" fmla="*/ 30 h 13737433"/>
              <a:gd name="connsiteX1" fmla="*/ 19051652 w 19051652"/>
              <a:gd name="connsiteY1" fmla="*/ 0 h 13737433"/>
              <a:gd name="connsiteX2" fmla="*/ 13414800 w 19051652"/>
              <a:gd name="connsiteY2" fmla="*/ 13697328 h 13737433"/>
              <a:gd name="connsiteX3" fmla="*/ 11390308 w 19051652"/>
              <a:gd name="connsiteY3" fmla="*/ 13717618 h 13737433"/>
              <a:gd name="connsiteX4" fmla="*/ 7195080 w 19051652"/>
              <a:gd name="connsiteY4" fmla="*/ 13737433 h 13737433"/>
              <a:gd name="connsiteX5" fmla="*/ 3121772 w 19051652"/>
              <a:gd name="connsiteY5" fmla="*/ 13717618 h 13737433"/>
              <a:gd name="connsiteX6" fmla="*/ 0 w 19051652"/>
              <a:gd name="connsiteY6" fmla="*/ 13697328 h 13737433"/>
              <a:gd name="connsiteX7" fmla="*/ 5843949 w 19051652"/>
              <a:gd name="connsiteY7" fmla="*/ 30 h 13737433"/>
              <a:gd name="connsiteX0" fmla="*/ 5640749 w 19051652"/>
              <a:gd name="connsiteY0" fmla="*/ 30 h 13737433"/>
              <a:gd name="connsiteX1" fmla="*/ 19051652 w 19051652"/>
              <a:gd name="connsiteY1" fmla="*/ 0 h 13737433"/>
              <a:gd name="connsiteX2" fmla="*/ 13414800 w 19051652"/>
              <a:gd name="connsiteY2" fmla="*/ 13697328 h 13737433"/>
              <a:gd name="connsiteX3" fmla="*/ 11390308 w 19051652"/>
              <a:gd name="connsiteY3" fmla="*/ 13717618 h 13737433"/>
              <a:gd name="connsiteX4" fmla="*/ 7195080 w 19051652"/>
              <a:gd name="connsiteY4" fmla="*/ 13737433 h 13737433"/>
              <a:gd name="connsiteX5" fmla="*/ 3121772 w 19051652"/>
              <a:gd name="connsiteY5" fmla="*/ 13717618 h 13737433"/>
              <a:gd name="connsiteX6" fmla="*/ 0 w 19051652"/>
              <a:gd name="connsiteY6" fmla="*/ 13697328 h 13737433"/>
              <a:gd name="connsiteX7" fmla="*/ 5640749 w 19051652"/>
              <a:gd name="connsiteY7" fmla="*/ 30 h 13737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051652" h="13737433">
                <a:moveTo>
                  <a:pt x="5640749" y="30"/>
                </a:moveTo>
                <a:lnTo>
                  <a:pt x="19051652" y="0"/>
                </a:lnTo>
                <a:lnTo>
                  <a:pt x="13414800" y="13697328"/>
                </a:lnTo>
                <a:lnTo>
                  <a:pt x="11390308" y="13717618"/>
                </a:lnTo>
                <a:lnTo>
                  <a:pt x="7195080" y="13737433"/>
                </a:lnTo>
                <a:lnTo>
                  <a:pt x="3121772" y="13717618"/>
                </a:lnTo>
                <a:lnTo>
                  <a:pt x="0" y="13697328"/>
                </a:lnTo>
                <a:lnTo>
                  <a:pt x="5640749" y="30"/>
                </a:lnTo>
                <a:close/>
              </a:path>
            </a:pathLst>
          </a:custGeom>
          <a:solidFill>
            <a:srgbClr val="EECB34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/>
          </a:p>
        </p:txBody>
      </p:sp>
      <p:sp>
        <p:nvSpPr>
          <p:cNvPr id="40" name="Заголовок 2"/>
          <p:cNvSpPr txBox="1">
            <a:spLocks/>
          </p:cNvSpPr>
          <p:nvPr/>
        </p:nvSpPr>
        <p:spPr>
          <a:xfrm>
            <a:off x="8953227" y="4570153"/>
            <a:ext cx="13609512" cy="525658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sz="13001" b="1" i="0" kern="1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sz="14000">
                <a:solidFill>
                  <a:srgbClr val="114570"/>
                </a:solidFill>
                <a:latin typeface="Montserrat Regular" charset="0"/>
                <a:ea typeface="Montserrat Regular" charset="0"/>
                <a:cs typeface="Montserrat Regular" charset="0"/>
              </a:rPr>
              <a:t>META Employment</a:t>
            </a:r>
          </a:p>
          <a:p>
            <a:r>
              <a:rPr lang="en-US" sz="14000">
                <a:solidFill>
                  <a:srgbClr val="114570"/>
                </a:solidFill>
                <a:latin typeface="Montserrat Regular" charset="0"/>
                <a:ea typeface="Montserrat Regular" charset="0"/>
                <a:cs typeface="Montserrat Regular" charset="0"/>
              </a:rPr>
              <a:t>Services</a:t>
            </a:r>
            <a:endParaRPr lang="ru-RU" sz="14000">
              <a:solidFill>
                <a:srgbClr val="114570"/>
              </a:solidFill>
              <a:latin typeface="Montserrat Regular" charset="0"/>
              <a:ea typeface="Montserrat Regular" charset="0"/>
              <a:cs typeface="Montserrat Regular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BD8B7E-6A84-410F-8663-F4087625FE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2339" y="12421443"/>
            <a:ext cx="5447587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0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1625140"/>
            <a:ext cx="13633747" cy="3577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Заголовок 3"/>
          <p:cNvSpPr txBox="1">
            <a:spLocks/>
          </p:cNvSpPr>
          <p:nvPr/>
        </p:nvSpPr>
        <p:spPr>
          <a:xfrm>
            <a:off x="1646984" y="2208892"/>
            <a:ext cx="9654875" cy="322567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1" i="0" kern="1200" baseline="0" dirty="0">
                <a:solidFill>
                  <a:schemeClr val="bg2"/>
                </a:solidFill>
                <a:latin typeface="Roboto Black" charset="0"/>
                <a:ea typeface="Roboto Black" charset="0"/>
                <a:cs typeface="Roboto Black" charset="0"/>
              </a:defRPr>
            </a:lvl1pPr>
          </a:lstStyle>
          <a:p>
            <a:r>
              <a:rPr lang="en-US" sz="7600">
                <a:latin typeface="Montserrat Regular" charset="0"/>
                <a:ea typeface="Montserrat Regular" charset="0"/>
                <a:cs typeface="Montserrat Regular" charset="0"/>
              </a:rPr>
              <a:t>META Employment Services</a:t>
            </a:r>
          </a:p>
        </p:txBody>
      </p:sp>
      <p:sp>
        <p:nvSpPr>
          <p:cNvPr id="53" name="Текст 9"/>
          <p:cNvSpPr txBox="1">
            <a:spLocks/>
          </p:cNvSpPr>
          <p:nvPr/>
        </p:nvSpPr>
        <p:spPr>
          <a:xfrm>
            <a:off x="8089131" y="7351021"/>
            <a:ext cx="7687044" cy="2147921"/>
          </a:xfrm>
          <a:prstGeom prst="rect">
            <a:avLst/>
          </a:prstGeom>
          <a:ln>
            <a:noFill/>
          </a:ln>
        </p:spPr>
        <p:txBody>
          <a:bodyPr/>
          <a:lstStyle>
            <a:lvl1pPr marL="914492" indent="-914492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1398" indent="-762077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305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62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948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271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59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91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423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>
                <a:solidFill>
                  <a:srgbClr val="FBFBFB"/>
                </a:solidFill>
                <a:latin typeface="Montserrat Regular" charset="0"/>
                <a:ea typeface="Montserrat Regular" charset="0"/>
                <a:cs typeface="Montserrat Regular" charset="0"/>
              </a:rPr>
              <a:t>If you meet the eligibility requirements for the ODSP Employment Supports Program you can request a referral through: </a:t>
            </a:r>
            <a:r>
              <a:rPr lang="en-US" sz="2400" b="1">
                <a:solidFill>
                  <a:srgbClr val="FBFBFB"/>
                </a:solidFill>
                <a:latin typeface="Montserrat Regular" charset="0"/>
                <a:ea typeface="Montserrat Regular" charset="0"/>
                <a:cs typeface="Montserrat Regular" charset="0"/>
              </a:rPr>
              <a:t>ODSP Employment Supports.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mr-IN" sz="2800" b="1">
                <a:solidFill>
                  <a:schemeClr val="bg2"/>
                </a:solidFill>
                <a:latin typeface="Montserrat Regular" charset="0"/>
                <a:ea typeface="Montserrat Regular" charset="0"/>
                <a:cs typeface="Montserrat Regular" charset="0"/>
              </a:rPr>
              <a:t>Tel: </a:t>
            </a:r>
            <a:r>
              <a:rPr lang="en-US" sz="2800" b="1">
                <a:solidFill>
                  <a:schemeClr val="bg2"/>
                </a:solidFill>
                <a:latin typeface="Montserrat Regular" charset="0"/>
                <a:ea typeface="Montserrat Regular" charset="0"/>
                <a:cs typeface="Montserrat Regular" charset="0"/>
              </a:rPr>
              <a:t>905-440-1030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b="1">
                <a:solidFill>
                  <a:schemeClr val="bg2"/>
                </a:solidFill>
                <a:latin typeface="Montserrat Regular" charset="0"/>
                <a:ea typeface="Montserrat Regular" charset="0"/>
                <a:cs typeface="Montserrat Regular" charset="0"/>
              </a:rPr>
              <a:t>Toll Free: </a:t>
            </a:r>
            <a:r>
              <a:rPr lang="mr-IN" sz="2800" b="1">
                <a:solidFill>
                  <a:schemeClr val="bg2"/>
                </a:solidFill>
                <a:latin typeface="Montserrat Regular" charset="0"/>
                <a:ea typeface="Montserrat Regular" charset="0"/>
                <a:cs typeface="Montserrat Regular" charset="0"/>
              </a:rPr>
              <a:t>1-800-722-1196</a:t>
            </a:r>
            <a:r>
              <a:rPr lang="en-CA" sz="2800" b="1">
                <a:solidFill>
                  <a:schemeClr val="bg2"/>
                </a:solidFill>
                <a:latin typeface="Montserrat Regular" charset="0"/>
                <a:ea typeface="Montserrat Regular" charset="0"/>
                <a:cs typeface="Montserrat Regular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CA" sz="2800" b="1">
                <a:solidFill>
                  <a:schemeClr val="bg2"/>
                </a:solidFill>
                <a:latin typeface="Montserrat Regular" charset="0"/>
                <a:ea typeface="Montserrat Regular" charset="0"/>
                <a:cs typeface="Montserrat Regular" charset="0"/>
              </a:rPr>
              <a:t>T</a:t>
            </a:r>
            <a:r>
              <a:rPr lang="mr-IN" sz="2800" b="1">
                <a:solidFill>
                  <a:schemeClr val="bg2"/>
                </a:solidFill>
                <a:latin typeface="Montserrat Regular" charset="0"/>
                <a:ea typeface="Montserrat Regular" charset="0"/>
                <a:cs typeface="Montserrat Regular" charset="0"/>
              </a:rPr>
              <a:t>TY: 905-433-3950</a:t>
            </a:r>
            <a:endParaRPr lang="en-US" sz="2800" b="1">
              <a:solidFill>
                <a:schemeClr val="bg2"/>
              </a:solidFill>
              <a:latin typeface="Montserrat Regular" charset="0"/>
              <a:ea typeface="Montserrat Regular" charset="0"/>
              <a:cs typeface="Montserrat Regular" charset="0"/>
            </a:endParaRPr>
          </a:p>
        </p:txBody>
      </p:sp>
      <p:grpSp>
        <p:nvGrpSpPr>
          <p:cNvPr id="54" name="Группа 53"/>
          <p:cNvGrpSpPr/>
          <p:nvPr/>
        </p:nvGrpSpPr>
        <p:grpSpPr>
          <a:xfrm>
            <a:off x="8249733" y="6433229"/>
            <a:ext cx="966478" cy="767232"/>
            <a:chOff x="8036388" y="2641187"/>
            <a:chExt cx="334650" cy="265660"/>
          </a:xfrm>
        </p:grpSpPr>
        <p:sp>
          <p:nvSpPr>
            <p:cNvPr id="55" name="Freeform 1970"/>
            <p:cNvSpPr>
              <a:spLocks/>
            </p:cNvSpPr>
            <p:nvPr/>
          </p:nvSpPr>
          <p:spPr bwMode="auto">
            <a:xfrm>
              <a:off x="8104347" y="2641187"/>
              <a:ext cx="198731" cy="185345"/>
            </a:xfrm>
            <a:custGeom>
              <a:avLst/>
              <a:gdLst>
                <a:gd name="T0" fmla="*/ 0 w 96"/>
                <a:gd name="T1" fmla="*/ 3 h 90"/>
                <a:gd name="T2" fmla="*/ 48 w 96"/>
                <a:gd name="T3" fmla="*/ 90 h 90"/>
                <a:gd name="T4" fmla="*/ 96 w 96"/>
                <a:gd name="T5" fmla="*/ 3 h 90"/>
                <a:gd name="T6" fmla="*/ 96 w 96"/>
                <a:gd name="T7" fmla="*/ 0 h 90"/>
                <a:gd name="T8" fmla="*/ 0 w 96"/>
                <a:gd name="T9" fmla="*/ 0 h 90"/>
                <a:gd name="T10" fmla="*/ 0 w 96"/>
                <a:gd name="T11" fmla="*/ 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90">
                  <a:moveTo>
                    <a:pt x="0" y="3"/>
                  </a:moveTo>
                  <a:cubicBezTo>
                    <a:pt x="0" y="51"/>
                    <a:pt x="21" y="90"/>
                    <a:pt x="48" y="90"/>
                  </a:cubicBezTo>
                  <a:cubicBezTo>
                    <a:pt x="75" y="90"/>
                    <a:pt x="96" y="51"/>
                    <a:pt x="96" y="3"/>
                  </a:cubicBezTo>
                  <a:cubicBezTo>
                    <a:pt x="96" y="2"/>
                    <a:pt x="96" y="1"/>
                    <a:pt x="9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noFill/>
            <a:ln w="381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ontserrat Regular" charset="0"/>
                <a:ea typeface="Montserrat Regular" charset="0"/>
                <a:cs typeface="Montserrat Regular" charset="0"/>
              </a:endParaRPr>
            </a:p>
          </p:txBody>
        </p:sp>
        <p:sp>
          <p:nvSpPr>
            <p:cNvPr id="56" name="Freeform 1971"/>
            <p:cNvSpPr>
              <a:spLocks/>
            </p:cNvSpPr>
            <p:nvPr/>
          </p:nvSpPr>
          <p:spPr bwMode="auto">
            <a:xfrm>
              <a:off x="8036388" y="2686493"/>
              <a:ext cx="334650" cy="140038"/>
            </a:xfrm>
            <a:custGeom>
              <a:avLst/>
              <a:gdLst>
                <a:gd name="T0" fmla="*/ 32 w 162"/>
                <a:gd name="T1" fmla="*/ 0 h 68"/>
                <a:gd name="T2" fmla="*/ 0 w 162"/>
                <a:gd name="T3" fmla="*/ 0 h 68"/>
                <a:gd name="T4" fmla="*/ 81 w 162"/>
                <a:gd name="T5" fmla="*/ 68 h 68"/>
                <a:gd name="T6" fmla="*/ 162 w 162"/>
                <a:gd name="T7" fmla="*/ 0 h 68"/>
                <a:gd name="T8" fmla="*/ 131 w 162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68">
                  <a:moveTo>
                    <a:pt x="3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39"/>
                    <a:pt x="41" y="68"/>
                    <a:pt x="81" y="68"/>
                  </a:cubicBezTo>
                  <a:cubicBezTo>
                    <a:pt x="121" y="68"/>
                    <a:pt x="154" y="39"/>
                    <a:pt x="162" y="0"/>
                  </a:cubicBezTo>
                  <a:cubicBezTo>
                    <a:pt x="131" y="0"/>
                    <a:pt x="131" y="0"/>
                    <a:pt x="131" y="0"/>
                  </a:cubicBezTo>
                </a:path>
              </a:pathLst>
            </a:custGeom>
            <a:noFill/>
            <a:ln w="381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ontserrat Regular" charset="0"/>
                <a:ea typeface="Montserrat Regular" charset="0"/>
                <a:cs typeface="Montserrat Regular" charset="0"/>
              </a:endParaRPr>
            </a:p>
          </p:txBody>
        </p:sp>
        <p:sp>
          <p:nvSpPr>
            <p:cNvPr id="58" name="Line 1973"/>
            <p:cNvSpPr>
              <a:spLocks noChangeShapeType="1"/>
            </p:cNvSpPr>
            <p:nvPr/>
          </p:nvSpPr>
          <p:spPr bwMode="auto">
            <a:xfrm>
              <a:off x="8130089" y="2906847"/>
              <a:ext cx="148276" cy="0"/>
            </a:xfrm>
            <a:prstGeom prst="line">
              <a:avLst/>
            </a:prstGeom>
            <a:noFill/>
            <a:ln w="381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ontserrat Regular" charset="0"/>
                <a:ea typeface="Montserrat Regular" charset="0"/>
                <a:cs typeface="Montserrat Regular" charset="0"/>
              </a:endParaRPr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1910391" y="6426746"/>
            <a:ext cx="1085429" cy="802920"/>
            <a:chOff x="934602" y="1273756"/>
            <a:chExt cx="375838" cy="278017"/>
          </a:xfrm>
        </p:grpSpPr>
        <p:sp>
          <p:nvSpPr>
            <p:cNvPr id="67" name="Freeform 991"/>
            <p:cNvSpPr>
              <a:spLocks/>
            </p:cNvSpPr>
            <p:nvPr/>
          </p:nvSpPr>
          <p:spPr bwMode="auto">
            <a:xfrm>
              <a:off x="1002562" y="1273756"/>
              <a:ext cx="307878" cy="236829"/>
            </a:xfrm>
            <a:custGeom>
              <a:avLst/>
              <a:gdLst>
                <a:gd name="T0" fmla="*/ 132 w 149"/>
                <a:gd name="T1" fmla="*/ 0 h 115"/>
                <a:gd name="T2" fmla="*/ 16 w 149"/>
                <a:gd name="T3" fmla="*/ 0 h 115"/>
                <a:gd name="T4" fmla="*/ 0 w 149"/>
                <a:gd name="T5" fmla="*/ 16 h 115"/>
                <a:gd name="T6" fmla="*/ 0 w 149"/>
                <a:gd name="T7" fmla="*/ 74 h 115"/>
                <a:gd name="T8" fmla="*/ 16 w 149"/>
                <a:gd name="T9" fmla="*/ 90 h 115"/>
                <a:gd name="T10" fmla="*/ 104 w 149"/>
                <a:gd name="T11" fmla="*/ 90 h 115"/>
                <a:gd name="T12" fmla="*/ 127 w 149"/>
                <a:gd name="T13" fmla="*/ 115 h 115"/>
                <a:gd name="T14" fmla="*/ 127 w 149"/>
                <a:gd name="T15" fmla="*/ 90 h 115"/>
                <a:gd name="T16" fmla="*/ 132 w 149"/>
                <a:gd name="T17" fmla="*/ 90 h 115"/>
                <a:gd name="T18" fmla="*/ 149 w 149"/>
                <a:gd name="T19" fmla="*/ 74 h 115"/>
                <a:gd name="T20" fmla="*/ 149 w 149"/>
                <a:gd name="T21" fmla="*/ 16 h 115"/>
                <a:gd name="T22" fmla="*/ 132 w 149"/>
                <a:gd name="T2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115">
                  <a:moveTo>
                    <a:pt x="132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83"/>
                    <a:pt x="7" y="90"/>
                    <a:pt x="16" y="90"/>
                  </a:cubicBezTo>
                  <a:cubicBezTo>
                    <a:pt x="104" y="90"/>
                    <a:pt x="104" y="90"/>
                    <a:pt x="104" y="90"/>
                  </a:cubicBezTo>
                  <a:cubicBezTo>
                    <a:pt x="127" y="115"/>
                    <a:pt x="127" y="115"/>
                    <a:pt x="127" y="115"/>
                  </a:cubicBezTo>
                  <a:cubicBezTo>
                    <a:pt x="127" y="90"/>
                    <a:pt x="127" y="90"/>
                    <a:pt x="127" y="90"/>
                  </a:cubicBezTo>
                  <a:cubicBezTo>
                    <a:pt x="132" y="90"/>
                    <a:pt x="132" y="90"/>
                    <a:pt x="132" y="90"/>
                  </a:cubicBezTo>
                  <a:cubicBezTo>
                    <a:pt x="141" y="90"/>
                    <a:pt x="149" y="83"/>
                    <a:pt x="149" y="74"/>
                  </a:cubicBezTo>
                  <a:cubicBezTo>
                    <a:pt x="149" y="16"/>
                    <a:pt x="149" y="16"/>
                    <a:pt x="149" y="16"/>
                  </a:cubicBezTo>
                  <a:cubicBezTo>
                    <a:pt x="149" y="7"/>
                    <a:pt x="141" y="0"/>
                    <a:pt x="132" y="0"/>
                  </a:cubicBezTo>
                  <a:close/>
                </a:path>
              </a:pathLst>
            </a:custGeom>
            <a:noFill/>
            <a:ln w="381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ontserrat Regular" charset="0"/>
                <a:ea typeface="Montserrat Regular" charset="0"/>
                <a:cs typeface="Montserrat Regular" charset="0"/>
              </a:endParaRPr>
            </a:p>
          </p:txBody>
        </p:sp>
        <p:sp>
          <p:nvSpPr>
            <p:cNvPr id="68" name="Freeform 992"/>
            <p:cNvSpPr>
              <a:spLocks/>
            </p:cNvSpPr>
            <p:nvPr/>
          </p:nvSpPr>
          <p:spPr bwMode="auto">
            <a:xfrm>
              <a:off x="934602" y="1312884"/>
              <a:ext cx="303759" cy="238889"/>
            </a:xfrm>
            <a:custGeom>
              <a:avLst/>
              <a:gdLst>
                <a:gd name="T0" fmla="*/ 147 w 147"/>
                <a:gd name="T1" fmla="*/ 82 h 116"/>
                <a:gd name="T2" fmla="*/ 133 w 147"/>
                <a:gd name="T3" fmla="*/ 91 h 116"/>
                <a:gd name="T4" fmla="*/ 45 w 147"/>
                <a:gd name="T5" fmla="*/ 91 h 116"/>
                <a:gd name="T6" fmla="*/ 23 w 147"/>
                <a:gd name="T7" fmla="*/ 116 h 116"/>
                <a:gd name="T8" fmla="*/ 23 w 147"/>
                <a:gd name="T9" fmla="*/ 91 h 116"/>
                <a:gd name="T10" fmla="*/ 17 w 147"/>
                <a:gd name="T11" fmla="*/ 91 h 116"/>
                <a:gd name="T12" fmla="*/ 0 w 147"/>
                <a:gd name="T13" fmla="*/ 74 h 116"/>
                <a:gd name="T14" fmla="*/ 0 w 147"/>
                <a:gd name="T15" fmla="*/ 17 h 116"/>
                <a:gd name="T16" fmla="*/ 17 w 147"/>
                <a:gd name="T17" fmla="*/ 0 h 116"/>
                <a:gd name="T18" fmla="*/ 31 w 147"/>
                <a:gd name="T1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16">
                  <a:moveTo>
                    <a:pt x="147" y="82"/>
                  </a:moveTo>
                  <a:cubicBezTo>
                    <a:pt x="144" y="87"/>
                    <a:pt x="139" y="91"/>
                    <a:pt x="133" y="9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23" y="116"/>
                    <a:pt x="23" y="116"/>
                    <a:pt x="23" y="116"/>
                  </a:cubicBezTo>
                  <a:cubicBezTo>
                    <a:pt x="23" y="91"/>
                    <a:pt x="23" y="91"/>
                    <a:pt x="23" y="91"/>
                  </a:cubicBezTo>
                  <a:cubicBezTo>
                    <a:pt x="17" y="91"/>
                    <a:pt x="17" y="91"/>
                    <a:pt x="17" y="91"/>
                  </a:cubicBezTo>
                  <a:cubicBezTo>
                    <a:pt x="8" y="91"/>
                    <a:pt x="0" y="83"/>
                    <a:pt x="0" y="7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</a:path>
              </a:pathLst>
            </a:custGeom>
            <a:noFill/>
            <a:ln w="381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ontserrat Regular" charset="0"/>
                <a:ea typeface="Montserrat Regular" charset="0"/>
                <a:cs typeface="Montserrat Regular" charset="0"/>
              </a:endParaRPr>
            </a:p>
          </p:txBody>
        </p:sp>
        <p:sp>
          <p:nvSpPr>
            <p:cNvPr id="69" name="Oval 993"/>
            <p:cNvSpPr>
              <a:spLocks noChangeArrowheads="1"/>
            </p:cNvSpPr>
            <p:nvPr/>
          </p:nvSpPr>
          <p:spPr bwMode="auto">
            <a:xfrm>
              <a:off x="1070521" y="1345834"/>
              <a:ext cx="35010" cy="32950"/>
            </a:xfrm>
            <a:prstGeom prst="ellipse">
              <a:avLst/>
            </a:prstGeom>
            <a:noFill/>
            <a:ln w="381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ontserrat Regular" charset="0"/>
                <a:ea typeface="Montserrat Regular" charset="0"/>
                <a:cs typeface="Montserrat Regular" charset="0"/>
              </a:endParaRPr>
            </a:p>
          </p:txBody>
        </p:sp>
        <p:sp>
          <p:nvSpPr>
            <p:cNvPr id="70" name="Oval 994"/>
            <p:cNvSpPr>
              <a:spLocks noChangeArrowheads="1"/>
            </p:cNvSpPr>
            <p:nvPr/>
          </p:nvSpPr>
          <p:spPr bwMode="auto">
            <a:xfrm>
              <a:off x="1134362" y="1345834"/>
              <a:ext cx="36040" cy="32950"/>
            </a:xfrm>
            <a:prstGeom prst="ellipse">
              <a:avLst/>
            </a:prstGeom>
            <a:noFill/>
            <a:ln w="381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ontserrat Regular" charset="0"/>
                <a:ea typeface="Montserrat Regular" charset="0"/>
                <a:cs typeface="Montserrat Regular" charset="0"/>
              </a:endParaRPr>
            </a:p>
          </p:txBody>
        </p:sp>
        <p:sp>
          <p:nvSpPr>
            <p:cNvPr id="71" name="Oval 995"/>
            <p:cNvSpPr>
              <a:spLocks noChangeArrowheads="1"/>
            </p:cNvSpPr>
            <p:nvPr/>
          </p:nvSpPr>
          <p:spPr bwMode="auto">
            <a:xfrm>
              <a:off x="1199233" y="1345834"/>
              <a:ext cx="35010" cy="32950"/>
            </a:xfrm>
            <a:prstGeom prst="ellipse">
              <a:avLst/>
            </a:prstGeom>
            <a:noFill/>
            <a:ln w="381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ontserrat Regular" charset="0"/>
                <a:ea typeface="Montserrat Regular" charset="0"/>
                <a:cs typeface="Montserrat Regular" charset="0"/>
              </a:endParaRPr>
            </a:p>
          </p:txBody>
        </p:sp>
      </p:grpSp>
      <p:sp>
        <p:nvSpPr>
          <p:cNvPr id="66" name="Текст 8"/>
          <p:cNvSpPr txBox="1">
            <a:spLocks/>
          </p:cNvSpPr>
          <p:nvPr/>
        </p:nvSpPr>
        <p:spPr>
          <a:xfrm>
            <a:off x="1752428" y="7351022"/>
            <a:ext cx="6048671" cy="2147921"/>
          </a:xfrm>
          <a:prstGeom prst="rect">
            <a:avLst/>
          </a:prstGeom>
          <a:ln>
            <a:noFill/>
          </a:ln>
        </p:spPr>
        <p:txBody>
          <a:bodyPr/>
          <a:lstStyle>
            <a:lvl1pPr marL="914492" indent="-914492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1398" indent="-762077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305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62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948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271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59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91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423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>
                <a:solidFill>
                  <a:srgbClr val="FBFBFB"/>
                </a:solidFill>
                <a:latin typeface="Montserrat Regular" charset="0"/>
                <a:ea typeface="Montserrat Regular" charset="0"/>
                <a:cs typeface="Montserrat Regular" charset="0"/>
              </a:rPr>
              <a:t>If you have any questions or would like to meet with an Employment Counsellor, please call our office to schedule an appointment.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mr-IN" sz="2800" b="1" err="1">
                <a:solidFill>
                  <a:schemeClr val="bg2"/>
                </a:solidFill>
                <a:latin typeface="Montserrat Regular" charset="0"/>
                <a:ea typeface="Montserrat Regular" charset="0"/>
                <a:cs typeface="Montserrat Regular" charset="0"/>
              </a:rPr>
              <a:t>Tel</a:t>
            </a:r>
            <a:r>
              <a:rPr lang="mr-IN" sz="2800" b="1">
                <a:solidFill>
                  <a:schemeClr val="bg2"/>
                </a:solidFill>
                <a:latin typeface="Montserrat Regular" charset="0"/>
                <a:ea typeface="Montserrat Regular" charset="0"/>
                <a:cs typeface="Montserrat Regular" charset="0"/>
              </a:rPr>
              <a:t>: 905-725-0087</a:t>
            </a:r>
            <a:endParaRPr lang="en-CA" sz="2800" b="1">
              <a:solidFill>
                <a:schemeClr val="bg2"/>
              </a:solidFill>
              <a:latin typeface="Montserrat Regular" charset="0"/>
              <a:ea typeface="Montserrat Regular" charset="0"/>
              <a:cs typeface="Montserrat Regular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mr-IN" sz="2800" b="1">
                <a:solidFill>
                  <a:schemeClr val="bg2"/>
                </a:solidFill>
                <a:latin typeface="Montserrat Regular" charset="0"/>
                <a:ea typeface="Montserrat Regular" charset="0"/>
                <a:cs typeface="Montserrat Regular" charset="0"/>
              </a:rPr>
              <a:t>Toll </a:t>
            </a:r>
            <a:r>
              <a:rPr lang="en-US" sz="2800" b="1">
                <a:solidFill>
                  <a:schemeClr val="bg2"/>
                </a:solidFill>
                <a:latin typeface="Montserrat Regular" charset="0"/>
                <a:ea typeface="Montserrat Regular" charset="0"/>
                <a:cs typeface="Montserrat Regular" charset="0"/>
              </a:rPr>
              <a:t>F</a:t>
            </a:r>
            <a:r>
              <a:rPr lang="mr-IN" sz="2800" b="1">
                <a:solidFill>
                  <a:schemeClr val="bg2"/>
                </a:solidFill>
                <a:latin typeface="Montserrat Regular" charset="0"/>
                <a:ea typeface="Montserrat Regular" charset="0"/>
                <a:cs typeface="Montserrat Regular" charset="0"/>
              </a:rPr>
              <a:t>ree: 1-8</a:t>
            </a:r>
            <a:r>
              <a:rPr lang="en-US" sz="2800" b="1">
                <a:solidFill>
                  <a:schemeClr val="bg2"/>
                </a:solidFill>
                <a:latin typeface="Montserrat Regular" charset="0"/>
                <a:ea typeface="Montserrat Regular" charset="0"/>
                <a:cs typeface="Montserrat Regular" charset="0"/>
              </a:rPr>
              <a:t>88</a:t>
            </a:r>
            <a:r>
              <a:rPr lang="mr-IN" sz="2800" b="1">
                <a:solidFill>
                  <a:schemeClr val="bg2"/>
                </a:solidFill>
                <a:latin typeface="Montserrat Regular" charset="0"/>
                <a:ea typeface="Montserrat Regular" charset="0"/>
                <a:cs typeface="Montserrat Regular" charset="0"/>
              </a:rPr>
              <a:t>-</a:t>
            </a:r>
            <a:r>
              <a:rPr lang="en-US" sz="2800" b="1">
                <a:solidFill>
                  <a:schemeClr val="bg2"/>
                </a:solidFill>
                <a:latin typeface="Montserrat Regular" charset="0"/>
                <a:ea typeface="Montserrat Regular" charset="0"/>
                <a:cs typeface="Montserrat Regular" charset="0"/>
              </a:rPr>
              <a:t>401</a:t>
            </a:r>
            <a:r>
              <a:rPr lang="mr-IN" sz="2800" b="1">
                <a:solidFill>
                  <a:schemeClr val="bg2"/>
                </a:solidFill>
                <a:latin typeface="Montserrat Regular" charset="0"/>
                <a:ea typeface="Montserrat Regular" charset="0"/>
                <a:cs typeface="Montserrat Regular" charset="0"/>
              </a:rPr>
              <a:t>-</a:t>
            </a:r>
            <a:r>
              <a:rPr lang="en-US" sz="2800" b="1">
                <a:solidFill>
                  <a:schemeClr val="bg2"/>
                </a:solidFill>
                <a:latin typeface="Montserrat Regular" charset="0"/>
                <a:ea typeface="Montserrat Regular" charset="0"/>
                <a:cs typeface="Montserrat Regular" charset="0"/>
              </a:rPr>
              <a:t>9636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2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" r="6647"/>
          <a:stretch>
            <a:fillRect/>
          </a:stretch>
        </p:blipFill>
        <p:spPr/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400" y="958507"/>
            <a:ext cx="4825627" cy="491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60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10249371" y="4626546"/>
            <a:ext cx="9217024" cy="1410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600">
                <a:solidFill>
                  <a:schemeClr val="bg1"/>
                </a:solidFill>
                <a:uFill>
                  <a:solidFill>
                    <a:srgbClr val="FFC000"/>
                  </a:solidFill>
                </a:uFill>
                <a:latin typeface="Montserrat" charset="0"/>
                <a:ea typeface="Montserrat" charset="0"/>
                <a:cs typeface="Montserrat" charset="0"/>
              </a:rPr>
              <a:t>15 </a:t>
            </a:r>
            <a:r>
              <a:rPr lang="en-US" sz="5600" err="1">
                <a:solidFill>
                  <a:schemeClr val="bg1"/>
                </a:solidFill>
                <a:uFill>
                  <a:solidFill>
                    <a:srgbClr val="FFC000"/>
                  </a:solidFill>
                </a:uFill>
                <a:latin typeface="Montserrat" charset="0"/>
                <a:ea typeface="Montserrat" charset="0"/>
                <a:cs typeface="Montserrat" charset="0"/>
              </a:rPr>
              <a:t>Thickson</a:t>
            </a:r>
            <a:r>
              <a:rPr lang="en-US" sz="5600">
                <a:solidFill>
                  <a:schemeClr val="bg1"/>
                </a:solidFill>
                <a:uFill>
                  <a:solidFill>
                    <a:srgbClr val="FFC000"/>
                  </a:solidFill>
                </a:uFill>
                <a:latin typeface="Montserrat" charset="0"/>
                <a:ea typeface="Montserrat" charset="0"/>
                <a:cs typeface="Montserrat" charset="0"/>
              </a:rPr>
              <a:t> Rd. N – Unit 6</a:t>
            </a:r>
          </a:p>
          <a:p>
            <a:pPr algn="l"/>
            <a:r>
              <a:rPr lang="en-US" sz="5600" err="1">
                <a:solidFill>
                  <a:schemeClr val="bg1"/>
                </a:solidFill>
                <a:uFill>
                  <a:solidFill>
                    <a:srgbClr val="FFC000"/>
                  </a:solidFill>
                </a:uFill>
                <a:latin typeface="Montserrat" charset="0"/>
                <a:ea typeface="Montserrat" charset="0"/>
                <a:cs typeface="Montserrat" charset="0"/>
              </a:rPr>
              <a:t>Whitby</a:t>
            </a:r>
            <a:r>
              <a:rPr lang="en-US" sz="5600">
                <a:solidFill>
                  <a:schemeClr val="bg1"/>
                </a:solidFill>
                <a:uFill>
                  <a:solidFill>
                    <a:srgbClr val="FFC000"/>
                  </a:solidFill>
                </a:uFill>
                <a:latin typeface="Montserrat" charset="0"/>
                <a:ea typeface="Montserrat" charset="0"/>
                <a:cs typeface="Montserrat" charset="0"/>
              </a:rPr>
              <a:t>, ON, L1N 8W7</a:t>
            </a:r>
          </a:p>
          <a:p>
            <a:pPr algn="l"/>
            <a:r>
              <a:rPr lang="en-US" sz="5600">
                <a:solidFill>
                  <a:srgbClr val="EECB34"/>
                </a:solidFill>
                <a:uFill>
                  <a:solidFill>
                    <a:srgbClr val="FFC000"/>
                  </a:solidFill>
                </a:uFill>
                <a:latin typeface="Montserrat" charset="0"/>
                <a:ea typeface="Montserrat" charset="0"/>
                <a:cs typeface="Montserrat" charset="0"/>
              </a:rPr>
              <a:t>(905) 725-0087     </a:t>
            </a:r>
          </a:p>
          <a:p>
            <a:pPr algn="l"/>
            <a:r>
              <a:rPr lang="en-US" sz="5600" err="1">
                <a:solidFill>
                  <a:srgbClr val="EECB34"/>
                </a:solidFill>
                <a:uFill>
                  <a:solidFill>
                    <a:srgbClr val="FFC000"/>
                  </a:solidFill>
                </a:uFill>
                <a:latin typeface="Montserrat" charset="0"/>
                <a:ea typeface="Montserrat" charset="0"/>
                <a:cs typeface="Montserrat" charset="0"/>
              </a:rPr>
              <a:t>www.metaservices.ca</a:t>
            </a:r>
            <a:endParaRPr lang="en-US" sz="5600">
              <a:solidFill>
                <a:srgbClr val="EECB34"/>
              </a:solidFill>
              <a:uFill>
                <a:solidFill>
                  <a:srgbClr val="FFC000"/>
                </a:solidFill>
              </a:u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0249371" y="9242101"/>
            <a:ext cx="7848872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solidFill>
                  <a:schemeClr val="bg1"/>
                </a:solidFill>
                <a:uFill>
                  <a:solidFill>
                    <a:srgbClr val="FFC000"/>
                  </a:solidFill>
                </a:uFill>
                <a:latin typeface="Montserrat" charset="0"/>
                <a:ea typeface="Montserrat" charset="0"/>
                <a:cs typeface="Montserrat" charset="0"/>
              </a:rPr>
              <a:t>Follow us on social media!</a:t>
            </a:r>
            <a:endParaRPr lang="en-US" sz="3600">
              <a:solidFill>
                <a:srgbClr val="FFC000"/>
              </a:solidFill>
              <a:uFill>
                <a:solidFill>
                  <a:srgbClr val="FFC000"/>
                </a:solidFill>
              </a:u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1046" y="10171162"/>
            <a:ext cx="6326418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65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16" y="-400843"/>
            <a:ext cx="8889274" cy="110232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" y="10622433"/>
            <a:ext cx="9601299" cy="25583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10825435" y="810122"/>
            <a:ext cx="3041217" cy="156966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9600" b="1">
                <a:solidFill>
                  <a:schemeClr val="accent1"/>
                </a:solidFill>
                <a:latin typeface="Montserrat Regular" charset="0"/>
                <a:ea typeface="Montserrat Regular" charset="0"/>
                <a:cs typeface="Montserrat Regular" charset="0"/>
              </a:rPr>
              <a:t>We…</a:t>
            </a:r>
          </a:p>
        </p:txBody>
      </p:sp>
      <p:sp>
        <p:nvSpPr>
          <p:cNvPr id="14" name="Текст 28"/>
          <p:cNvSpPr txBox="1">
            <a:spLocks/>
          </p:cNvSpPr>
          <p:nvPr/>
        </p:nvSpPr>
        <p:spPr>
          <a:xfrm>
            <a:off x="11068422" y="2782210"/>
            <a:ext cx="12502429" cy="2952328"/>
          </a:xfrm>
          <a:prstGeom prst="rect">
            <a:avLst/>
          </a:prstGeom>
        </p:spPr>
        <p:txBody>
          <a:bodyPr/>
          <a:lstStyle>
            <a:lvl1pPr marL="914492" indent="-914492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1398" indent="-762077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305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62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948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271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59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91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423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400">
                <a:latin typeface="Montserrat Regular" charset="0"/>
                <a:ea typeface="Montserrat Regular" charset="0"/>
                <a:cs typeface="Montserrat Regular" charset="0"/>
              </a:rPr>
              <a:t>are a Canadian charitable organization that has specialized in providing employment services for people with disabilities since 1981</a:t>
            </a:r>
          </a:p>
          <a:p>
            <a:pPr>
              <a:lnSpc>
                <a:spcPct val="150000"/>
              </a:lnSpc>
            </a:pPr>
            <a:r>
              <a:rPr lang="en-US" sz="3400">
                <a:latin typeface="Montserrat Regular" charset="0"/>
                <a:ea typeface="Montserrat Regular" charset="0"/>
                <a:cs typeface="Montserrat Regular" charset="0"/>
              </a:rPr>
              <a:t>provide a comprehensive range of personalized employment planning services to people with disabilities in the Durham Region</a:t>
            </a:r>
          </a:p>
          <a:p>
            <a:pPr>
              <a:lnSpc>
                <a:spcPct val="150000"/>
              </a:lnSpc>
            </a:pPr>
            <a:r>
              <a:rPr lang="en-US" sz="3400">
                <a:latin typeface="Montserrat Regular" charset="0"/>
                <a:ea typeface="Montserrat Regular" charset="0"/>
                <a:cs typeface="Montserrat Regular" charset="0"/>
              </a:rPr>
              <a:t>are funded by the provincial government</a:t>
            </a:r>
          </a:p>
          <a:p>
            <a:pPr>
              <a:lnSpc>
                <a:spcPct val="150000"/>
              </a:lnSpc>
            </a:pPr>
            <a:r>
              <a:rPr lang="en-US" sz="3400">
                <a:latin typeface="Montserrat Regular" charset="0"/>
                <a:ea typeface="Montserrat Regular" charset="0"/>
                <a:cs typeface="Montserrat Regular" charset="0"/>
              </a:rPr>
              <a:t>assist employers to develop a pool of job ready candidates to fill employment vacancies</a:t>
            </a:r>
            <a:endParaRPr lang="ru-RU" sz="3400">
              <a:latin typeface="Montserrat Regular" charset="0"/>
              <a:ea typeface="Montserrat Regular" charset="0"/>
              <a:cs typeface="Montserrat Regular" charset="0"/>
            </a:endParaRPr>
          </a:p>
          <a:p>
            <a:pPr>
              <a:lnSpc>
                <a:spcPct val="150000"/>
              </a:lnSpc>
            </a:pPr>
            <a:endParaRPr lang="ru-RU" sz="3000">
              <a:solidFill>
                <a:schemeClr val="tx2">
                  <a:lumMod val="75000"/>
                  <a:lumOff val="25000"/>
                </a:schemeClr>
              </a:solidFill>
              <a:latin typeface="Montserrat Regular" charset="0"/>
              <a:ea typeface="Montserrat Regular" charset="0"/>
              <a:cs typeface="Montserrat Regular" charset="0"/>
            </a:endParaRPr>
          </a:p>
          <a:p>
            <a:pPr>
              <a:lnSpc>
                <a:spcPct val="150000"/>
              </a:lnSpc>
            </a:pPr>
            <a:endParaRPr lang="ru-RU" sz="3000">
              <a:solidFill>
                <a:schemeClr val="tx2">
                  <a:lumMod val="75000"/>
                  <a:lumOff val="25000"/>
                </a:schemeClr>
              </a:solidFill>
              <a:latin typeface="Montserrat Regular" charset="0"/>
              <a:ea typeface="Montserrat Regular" charset="0"/>
              <a:cs typeface="Montserrat Regular" charset="0"/>
            </a:endParaRPr>
          </a:p>
          <a:p>
            <a:pPr>
              <a:lnSpc>
                <a:spcPct val="150000"/>
              </a:lnSpc>
            </a:pPr>
            <a:endParaRPr lang="ru-RU" sz="3000">
              <a:solidFill>
                <a:schemeClr val="tx2">
                  <a:lumMod val="75000"/>
                  <a:lumOff val="25000"/>
                </a:schemeClr>
              </a:solidFill>
              <a:latin typeface="Montserrat Regular" charset="0"/>
              <a:ea typeface="Montserrat Regular" charset="0"/>
              <a:cs typeface="Montserrat Regular" charset="0"/>
            </a:endParaRPr>
          </a:p>
        </p:txBody>
      </p:sp>
      <p:sp>
        <p:nvSpPr>
          <p:cNvPr id="18" name="Текст 28"/>
          <p:cNvSpPr txBox="1">
            <a:spLocks/>
          </p:cNvSpPr>
          <p:nvPr/>
        </p:nvSpPr>
        <p:spPr>
          <a:xfrm>
            <a:off x="2904555" y="11255739"/>
            <a:ext cx="8495973" cy="1761168"/>
          </a:xfrm>
          <a:prstGeom prst="rect">
            <a:avLst/>
          </a:prstGeom>
        </p:spPr>
        <p:txBody>
          <a:bodyPr/>
          <a:lstStyle>
            <a:lvl1pPr marL="914492" indent="-914492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1398" indent="-762077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305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62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948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271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59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91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423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6000" b="1">
                <a:solidFill>
                  <a:srgbClr val="FBFBFB"/>
                </a:solidFill>
                <a:latin typeface="Montserrat" charset="0"/>
                <a:ea typeface="Montserrat" charset="0"/>
                <a:cs typeface="Montserrat" charset="0"/>
              </a:rPr>
              <a:t>ABOUT META</a:t>
            </a:r>
            <a:endParaRPr lang="ru-RU" sz="6000" b="1">
              <a:solidFill>
                <a:srgbClr val="FBFBFB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6" name="Текст 28"/>
          <p:cNvSpPr txBox="1">
            <a:spLocks/>
          </p:cNvSpPr>
          <p:nvPr/>
        </p:nvSpPr>
        <p:spPr>
          <a:xfrm>
            <a:off x="17666195" y="10171162"/>
            <a:ext cx="4976932" cy="2952328"/>
          </a:xfrm>
          <a:prstGeom prst="rect">
            <a:avLst/>
          </a:prstGeom>
        </p:spPr>
        <p:txBody>
          <a:bodyPr/>
          <a:lstStyle>
            <a:lvl1pPr marL="914492" indent="-914492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1398" indent="-762077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305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62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948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271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59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91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423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ru-RU" sz="2600">
              <a:solidFill>
                <a:schemeClr val="tx2">
                  <a:lumMod val="75000"/>
                  <a:lumOff val="25000"/>
                </a:schemeClr>
              </a:solidFill>
              <a:latin typeface="Montserrat Regular" charset="0"/>
              <a:ea typeface="Montserrat Regular" charset="0"/>
              <a:cs typeface="Montserrat Regular" charset="0"/>
            </a:endParaRPr>
          </a:p>
        </p:txBody>
      </p:sp>
      <p:sp>
        <p:nvSpPr>
          <p:cNvPr id="30" name="Текст 28"/>
          <p:cNvSpPr txBox="1">
            <a:spLocks/>
          </p:cNvSpPr>
          <p:nvPr/>
        </p:nvSpPr>
        <p:spPr>
          <a:xfrm>
            <a:off x="18215895" y="8292570"/>
            <a:ext cx="4976932" cy="2952328"/>
          </a:xfrm>
          <a:prstGeom prst="rect">
            <a:avLst/>
          </a:prstGeom>
        </p:spPr>
        <p:txBody>
          <a:bodyPr/>
          <a:lstStyle>
            <a:lvl1pPr marL="914492" indent="-914492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1398" indent="-762077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305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62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948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271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59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91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423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ru-RU" sz="2600">
              <a:solidFill>
                <a:schemeClr val="tx2">
                  <a:lumMod val="75000"/>
                  <a:lumOff val="25000"/>
                </a:schemeClr>
              </a:solidFill>
              <a:latin typeface="Montserrat Regular" charset="0"/>
              <a:ea typeface="Montserrat Regular" charset="0"/>
              <a:cs typeface="Montserrat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019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516" y="378074"/>
            <a:ext cx="7704856" cy="81237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858794"/>
            <a:ext cx="11041459" cy="3456384"/>
          </a:xfrm>
          <a:prstGeom prst="rect">
            <a:avLst/>
          </a:prstGeom>
          <a:solidFill>
            <a:srgbClr val="EEC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3587" y="2290382"/>
            <a:ext cx="10873208" cy="2251298"/>
          </a:xfrm>
          <a:prstGeom prst="rect">
            <a:avLst/>
          </a:prstGeom>
        </p:spPr>
        <p:txBody>
          <a:bodyPr/>
          <a:lstStyle/>
          <a:p>
            <a:pPr>
              <a:tabLst>
                <a:tab pos="3641725" algn="l"/>
                <a:tab pos="5645150" algn="l"/>
              </a:tabLst>
            </a:pPr>
            <a:r>
              <a:rPr lang="en-US">
                <a:solidFill>
                  <a:schemeClr val="accent1"/>
                </a:solidFill>
              </a:rPr>
              <a:t>PROGRAMS AND SERVICES OFFERED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9"/>
          </p:nvPr>
        </p:nvSpPr>
        <p:spPr>
          <a:xfrm>
            <a:off x="12193587" y="5058594"/>
            <a:ext cx="11010732" cy="3600400"/>
          </a:xfrm>
          <a:prstGeom prst="rect">
            <a:avLst/>
          </a:prstGeom>
        </p:spPr>
        <p:txBody>
          <a:bodyPr numCol="1" spcCol="900000"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600"/>
              <a:t>Growth Opportunities (GO) Program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600"/>
              <a:t>Ontario Disability Support Program (ODSP), Employment Supports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600"/>
              <a:t>Employer Recruitment/Staffing Services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600"/>
              <a:t>Fee-for-Service Workshops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600"/>
              <a:t>In-house Resource &amp; Information Centre</a:t>
            </a:r>
          </a:p>
        </p:txBody>
      </p:sp>
    </p:spTree>
    <p:extLst>
      <p:ext uri="{BB962C8B-B14F-4D97-AF65-F5344CB8AC3E}">
        <p14:creationId xmlns:p14="http://schemas.microsoft.com/office/powerpoint/2010/main" val="1317093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874587" y="2475762"/>
            <a:ext cx="9984296" cy="2736304"/>
          </a:xfrm>
        </p:spPr>
        <p:txBody>
          <a:bodyPr/>
          <a:lstStyle/>
          <a:p>
            <a:pPr algn="l"/>
            <a:r>
              <a:rPr lang="en-US" b="1">
                <a:solidFill>
                  <a:srgbClr val="114570"/>
                </a:solidFill>
                <a:latin typeface="Montserrat Medium" panose="00000600000000000000" pitchFamily="2" charset="0"/>
              </a:rPr>
              <a:t>About the Growth Opportunities (GO) Program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3874588" y="7060433"/>
            <a:ext cx="9026362" cy="504056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/>
              <a:t>The Growth Opportunities (GO) Program is designed to assist persons with disabilities to enter or re-enter the workforce successfully.  The Growth Opportunities program is funded by Employment Ontario.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187" y="4482530"/>
            <a:ext cx="4607385" cy="4688644"/>
          </a:xfrm>
          <a:prstGeom prst="rect">
            <a:avLst/>
          </a:prstGeom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3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5" r="236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37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08599" y="1674218"/>
            <a:ext cx="10512975" cy="2736304"/>
          </a:xfrm>
        </p:spPr>
        <p:txBody>
          <a:bodyPr/>
          <a:lstStyle/>
          <a:p>
            <a:r>
              <a:rPr lang="en-US">
                <a:solidFill>
                  <a:srgbClr val="114570"/>
                </a:solidFill>
              </a:rPr>
              <a:t>GO Program Services Include: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1616405" y="4491640"/>
            <a:ext cx="10152940" cy="504056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/>
              <a:t>Initial assessment</a:t>
            </a:r>
          </a:p>
          <a:p>
            <a:pPr>
              <a:lnSpc>
                <a:spcPct val="150000"/>
              </a:lnSpc>
            </a:pPr>
            <a:r>
              <a:rPr lang="en-US"/>
              <a:t>One-on-one employment counselling </a:t>
            </a:r>
          </a:p>
          <a:p>
            <a:pPr>
              <a:lnSpc>
                <a:spcPct val="150000"/>
              </a:lnSpc>
            </a:pPr>
            <a:r>
              <a:rPr lang="en-US"/>
              <a:t>Career exploration and planning</a:t>
            </a:r>
          </a:p>
          <a:p>
            <a:pPr>
              <a:lnSpc>
                <a:spcPct val="150000"/>
              </a:lnSpc>
            </a:pPr>
            <a:r>
              <a:rPr lang="en-US"/>
              <a:t>Resume writing, job search and interview skills</a:t>
            </a:r>
          </a:p>
          <a:p>
            <a:pPr>
              <a:lnSpc>
                <a:spcPct val="150000"/>
              </a:lnSpc>
            </a:pPr>
            <a:r>
              <a:rPr lang="en-US"/>
              <a:t>Various in-house workshops</a:t>
            </a:r>
          </a:p>
          <a:p>
            <a:pPr>
              <a:lnSpc>
                <a:spcPct val="150000"/>
              </a:lnSpc>
            </a:pPr>
            <a:r>
              <a:rPr lang="en-US"/>
              <a:t>Job development, placement support, coaching and maintenance</a:t>
            </a:r>
          </a:p>
          <a:p>
            <a:pPr>
              <a:lnSpc>
                <a:spcPct val="150000"/>
              </a:lnSpc>
            </a:pPr>
            <a:r>
              <a:rPr lang="en-US"/>
              <a:t>Second Career applications</a:t>
            </a:r>
          </a:p>
          <a:p>
            <a:pPr>
              <a:lnSpc>
                <a:spcPct val="150000"/>
              </a:lnSpc>
            </a:pPr>
            <a:r>
              <a:rPr lang="en-US"/>
              <a:t>Referrals to other community services and programs</a:t>
            </a:r>
          </a:p>
          <a:p>
            <a:pPr>
              <a:lnSpc>
                <a:spcPct val="150000"/>
              </a:lnSpc>
            </a:pPr>
            <a:endParaRPr lang="en-US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3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9" r="19849"/>
          <a:stretch>
            <a:fillRect/>
          </a:stretch>
        </p:blipFill>
        <p:spPr/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4227" y="4770562"/>
            <a:ext cx="5825336" cy="592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2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9"/>
          </p:nvPr>
        </p:nvSpPr>
        <p:spPr>
          <a:xfrm>
            <a:off x="2443096" y="5562534"/>
            <a:ext cx="19471571" cy="4376481"/>
          </a:xfrm>
          <a:prstGeom prst="rect">
            <a:avLst/>
          </a:prstGeom>
        </p:spPr>
        <p:txBody>
          <a:bodyPr lIns="91440" tIns="45720" rIns="91440" bIns="45720" numCol="2" spcCol="900000" anchor="t"/>
          <a:lstStyle/>
          <a:p>
            <a:pPr marL="914400" indent="-914400">
              <a:lnSpc>
                <a:spcPct val="150000"/>
              </a:lnSpc>
              <a:buFont typeface="Arial" charset="0"/>
              <a:buChar char="•"/>
            </a:pPr>
            <a:r>
              <a:rPr lang="en-US" sz="2800" dirty="0"/>
              <a:t>Self-identify as having a disability</a:t>
            </a:r>
            <a:endParaRPr lang="en-US"/>
          </a:p>
          <a:p>
            <a:pPr marL="914400" indent="-914400">
              <a:lnSpc>
                <a:spcPct val="150000"/>
              </a:lnSpc>
              <a:buFont typeface="Arial" charset="0"/>
              <a:buChar char="•"/>
            </a:pPr>
            <a:r>
              <a:rPr lang="en-US" sz="2800" dirty="0"/>
              <a:t>Be 16 years of age or older</a:t>
            </a:r>
          </a:p>
          <a:p>
            <a:pPr marL="914400" indent="-914400">
              <a:lnSpc>
                <a:spcPct val="150000"/>
              </a:lnSpc>
              <a:buFont typeface="Arial" charset="0"/>
              <a:buChar char="•"/>
            </a:pPr>
            <a:r>
              <a:rPr lang="en-US" sz="2800" dirty="0"/>
              <a:t>Live in the Durham Region</a:t>
            </a:r>
          </a:p>
          <a:p>
            <a:pPr marL="914400" indent="-914400">
              <a:lnSpc>
                <a:spcPct val="150000"/>
              </a:lnSpc>
              <a:buFont typeface="Arial" charset="0"/>
              <a:buChar char="•"/>
            </a:pPr>
            <a:r>
              <a:rPr lang="en-US" sz="2800">
                <a:latin typeface="Montserrat Regular"/>
              </a:rPr>
              <a:t>Not be enrolled as a full-time student  (less than 20 hours per week, on average)</a:t>
            </a:r>
          </a:p>
          <a:p>
            <a:pPr marL="914400" indent="-914400">
              <a:lnSpc>
                <a:spcPct val="150000"/>
              </a:lnSpc>
              <a:buFont typeface="Arial" charset="0"/>
              <a:buChar char="•"/>
            </a:pPr>
            <a:endParaRPr lang="en-US" sz="2800"/>
          </a:p>
          <a:p>
            <a:pPr marL="914400" indent="-914400">
              <a:lnSpc>
                <a:spcPct val="150000"/>
              </a:lnSpc>
              <a:buFont typeface="Arial" charset="0"/>
              <a:buChar char="•"/>
            </a:pPr>
            <a:r>
              <a:rPr lang="en-US" sz="2800" dirty="0"/>
              <a:t>Not be enrolled with another Employment Ontario service provider</a:t>
            </a:r>
          </a:p>
          <a:p>
            <a:pPr marL="914400" indent="-914400">
              <a:lnSpc>
                <a:spcPct val="150000"/>
              </a:lnSpc>
              <a:buFont typeface="Arial" charset="0"/>
              <a:buChar char="•"/>
            </a:pPr>
            <a:r>
              <a:rPr lang="en-US" sz="2800" dirty="0"/>
              <a:t>Be unemployed or underemployed (working less than 20 hours per week, on average)</a:t>
            </a:r>
          </a:p>
          <a:p>
            <a:pPr marL="914400" indent="-914400">
              <a:lnSpc>
                <a:spcPct val="150000"/>
              </a:lnSpc>
              <a:buFont typeface="Arial" charset="0"/>
              <a:buChar char="•"/>
            </a:pPr>
            <a:r>
              <a:rPr lang="en-US" sz="2800" dirty="0"/>
              <a:t>Be ready, willing and capable of working</a:t>
            </a:r>
          </a:p>
          <a:p>
            <a:pPr marL="914400" indent="-914400">
              <a:lnSpc>
                <a:spcPct val="150000"/>
              </a:lnSpc>
              <a:buFont typeface="Arial" charset="0"/>
              <a:buChar char="•"/>
            </a:pPr>
            <a:r>
              <a:rPr lang="en-US" sz="2800" dirty="0"/>
              <a:t>Be committed and motivated to work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43096" y="3330402"/>
            <a:ext cx="20626159" cy="17529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latin typeface="Montserrat Regular" charset="0"/>
                <a:ea typeface="Montserrat Regular" charset="0"/>
                <a:cs typeface="Montserrat Regular" charset="0"/>
              </a:rPr>
              <a:t>Who is Eligible?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Montserrat Regular" charset="0"/>
                <a:ea typeface="Montserrat Regular" charset="0"/>
                <a:cs typeface="Montserrat Regular" charset="0"/>
              </a:rPr>
              <a:t>Growth Opportunities (GO) Program participants must meet the following requirements:</a:t>
            </a:r>
          </a:p>
        </p:txBody>
      </p:sp>
      <p:sp>
        <p:nvSpPr>
          <p:cNvPr id="7" name="Прямоугольник 4"/>
          <p:cNvSpPr/>
          <p:nvPr/>
        </p:nvSpPr>
        <p:spPr>
          <a:xfrm>
            <a:off x="2721626" y="378074"/>
            <a:ext cx="5103502" cy="9202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EECB34"/>
                </a:solidFill>
                <a:latin typeface="Montserrat Regular"/>
                <a:ea typeface="Montserrat Regular" charset="0"/>
                <a:cs typeface="Montserrat Regular" charset="0"/>
              </a:rPr>
              <a:t>GO Program Eligibility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276" y="9113417"/>
            <a:ext cx="4439494" cy="43764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224" y="10087693"/>
            <a:ext cx="3490258" cy="355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97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99980" y="1314178"/>
            <a:ext cx="17929992" cy="2251298"/>
          </a:xfrm>
        </p:spPr>
        <p:txBody>
          <a:bodyPr/>
          <a:lstStyle/>
          <a:p>
            <a:r>
              <a:rPr lang="en-US"/>
              <a:t>About the ODSP </a:t>
            </a:r>
            <a:br>
              <a:rPr lang="en-US"/>
            </a:br>
            <a:r>
              <a:rPr lang="en-US"/>
              <a:t>Employment Supports (ODSP-ES) Program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9"/>
          </p:nvPr>
        </p:nvSpPr>
        <p:spPr>
          <a:xfrm>
            <a:off x="7549071" y="6368068"/>
            <a:ext cx="15841759" cy="3170039"/>
          </a:xfrm>
          <a:prstGeom prst="rect">
            <a:avLst/>
          </a:prstGeom>
        </p:spPr>
        <p:txBody>
          <a:bodyPr numCol="1" spcCol="900000"/>
          <a:lstStyle/>
          <a:p>
            <a:pPr marL="0" indent="0">
              <a:lnSpc>
                <a:spcPct val="150000"/>
              </a:lnSpc>
              <a:buNone/>
            </a:pPr>
            <a:r>
              <a:rPr lang="en-US"/>
              <a:t>The ODSP Employment Supports Program is designed to assist persons with disabilities to enter or re-enter the workforce, successfully, while also focusing on job retention.  The Employment Supports program is funded by the Ontario Disability Support Program (ODSP).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2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2" r="12372"/>
          <a:stretch>
            <a:fillRect/>
          </a:stretch>
        </p:blipFill>
        <p:spPr/>
      </p:pic>
      <p:grpSp>
        <p:nvGrpSpPr>
          <p:cNvPr id="12" name="Группа 24"/>
          <p:cNvGrpSpPr/>
          <p:nvPr/>
        </p:nvGrpSpPr>
        <p:grpSpPr>
          <a:xfrm>
            <a:off x="6564857" y="6517743"/>
            <a:ext cx="682101" cy="682101"/>
            <a:chOff x="3912667" y="4991665"/>
            <a:chExt cx="1869159" cy="1869159"/>
          </a:xfrm>
        </p:grpSpPr>
        <p:sp>
          <p:nvSpPr>
            <p:cNvPr id="13" name="Овал 26"/>
            <p:cNvSpPr/>
            <p:nvPr userDrawn="1"/>
          </p:nvSpPr>
          <p:spPr>
            <a:xfrm>
              <a:off x="3912667" y="4991665"/>
              <a:ext cx="1869159" cy="1869159"/>
            </a:xfrm>
            <a:prstGeom prst="ellipse">
              <a:avLst/>
            </a:prstGeom>
            <a:solidFill>
              <a:schemeClr val="accent1"/>
            </a:solidFill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4" name="Полилиния 27"/>
            <p:cNvSpPr/>
            <p:nvPr userDrawn="1"/>
          </p:nvSpPr>
          <p:spPr>
            <a:xfrm>
              <a:off x="4483180" y="5717448"/>
              <a:ext cx="728132" cy="440266"/>
            </a:xfrm>
            <a:custGeom>
              <a:avLst/>
              <a:gdLst>
                <a:gd name="connsiteX0" fmla="*/ 0 w 728132"/>
                <a:gd name="connsiteY0" fmla="*/ 152400 h 440266"/>
                <a:gd name="connsiteX1" fmla="*/ 287866 w 728132"/>
                <a:gd name="connsiteY1" fmla="*/ 440266 h 440266"/>
                <a:gd name="connsiteX2" fmla="*/ 728132 w 728132"/>
                <a:gd name="connsiteY2" fmla="*/ 0 h 44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8132" h="440266">
                  <a:moveTo>
                    <a:pt x="0" y="152400"/>
                  </a:moveTo>
                  <a:lnTo>
                    <a:pt x="287866" y="440266"/>
                  </a:lnTo>
                  <a:lnTo>
                    <a:pt x="728132" y="0"/>
                  </a:lnTo>
                </a:path>
              </a:pathLst>
            </a:custGeom>
            <a:noFill/>
            <a:ln w="66675" cap="rnd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Placeholder 4"/>
          <p:cNvPicPr>
            <a:picLocks noGrp="1" noChangeAspect="1"/>
          </p:cNvPicPr>
          <p:nvPr>
            <p:ph type="pic" sz="quarter" idx="2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" r="5404"/>
          <a:stretch>
            <a:fillRect/>
          </a:stretch>
        </p:blipFill>
        <p:spPr>
          <a:xfrm>
            <a:off x="24235" y="9178652"/>
            <a:ext cx="6072187" cy="4538936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2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8" r="15058"/>
          <a:stretch>
            <a:fillRect/>
          </a:stretch>
        </p:blipFill>
        <p:spPr/>
      </p:pic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340BC5CC-34FA-401E-BA97-254BBC52AC82}"/>
              </a:ext>
            </a:extLst>
          </p:cNvPr>
          <p:cNvSpPr txBox="1">
            <a:spLocks/>
          </p:cNvSpPr>
          <p:nvPr/>
        </p:nvSpPr>
        <p:spPr>
          <a:xfrm>
            <a:off x="13874588" y="7060433"/>
            <a:ext cx="9026362" cy="5040560"/>
          </a:xfrm>
          <a:prstGeom prst="rect">
            <a:avLst/>
          </a:prstGeom>
        </p:spPr>
        <p:txBody>
          <a:bodyPr/>
          <a:lstStyle>
            <a:lvl1pPr marL="914492" indent="-914492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1398" indent="-762077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305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62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948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271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59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91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423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2600"/>
          </a:p>
        </p:txBody>
      </p:sp>
    </p:spTree>
    <p:extLst>
      <p:ext uri="{BB962C8B-B14F-4D97-AF65-F5344CB8AC3E}">
        <p14:creationId xmlns:p14="http://schemas.microsoft.com/office/powerpoint/2010/main" val="992714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3588" y="594098"/>
            <a:ext cx="9865096" cy="2251298"/>
          </a:xfrm>
          <a:prstGeom prst="rect">
            <a:avLst/>
          </a:prstGeom>
        </p:spPr>
        <p:txBody>
          <a:bodyPr/>
          <a:lstStyle/>
          <a:p>
            <a:pPr>
              <a:tabLst>
                <a:tab pos="3641725" algn="l"/>
                <a:tab pos="5645150" algn="l"/>
              </a:tabLst>
            </a:pPr>
            <a:r>
              <a:rPr lang="en-US" sz="6000">
                <a:solidFill>
                  <a:schemeClr val="accent1"/>
                </a:solidFill>
              </a:rPr>
              <a:t>ODSP-ES Program Services Include: </a:t>
            </a:r>
            <a:endParaRPr lang="ru-RU" sz="600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9"/>
          </p:nvPr>
        </p:nvSpPr>
        <p:spPr>
          <a:xfrm>
            <a:off x="12238974" y="3114378"/>
            <a:ext cx="11187862" cy="3600400"/>
          </a:xfrm>
          <a:prstGeom prst="rect">
            <a:avLst/>
          </a:prstGeom>
        </p:spPr>
        <p:txBody>
          <a:bodyPr numCol="1" spcCol="900000"/>
          <a:lstStyle/>
          <a:p>
            <a:pPr>
              <a:lnSpc>
                <a:spcPct val="150000"/>
              </a:lnSpc>
            </a:pPr>
            <a:r>
              <a:rPr lang="en-US" sz="3200"/>
              <a:t>Initial assessment</a:t>
            </a:r>
          </a:p>
          <a:p>
            <a:pPr>
              <a:lnSpc>
                <a:spcPct val="150000"/>
              </a:lnSpc>
            </a:pPr>
            <a:r>
              <a:rPr lang="en-US" sz="3200"/>
              <a:t>One-on-one employment counselling </a:t>
            </a:r>
          </a:p>
          <a:p>
            <a:pPr>
              <a:lnSpc>
                <a:spcPct val="150000"/>
              </a:lnSpc>
            </a:pPr>
            <a:r>
              <a:rPr lang="en-US" sz="3200"/>
              <a:t>Career exploration and planning</a:t>
            </a:r>
          </a:p>
          <a:p>
            <a:pPr>
              <a:lnSpc>
                <a:spcPct val="150000"/>
              </a:lnSpc>
            </a:pPr>
            <a:r>
              <a:rPr lang="en-US" sz="3200"/>
              <a:t>Resume writing, job search and interview skills</a:t>
            </a:r>
          </a:p>
          <a:p>
            <a:pPr>
              <a:lnSpc>
                <a:spcPct val="150000"/>
              </a:lnSpc>
            </a:pPr>
            <a:r>
              <a:rPr lang="en-US" sz="3200"/>
              <a:t>Various in-house workshops</a:t>
            </a:r>
          </a:p>
          <a:p>
            <a:pPr>
              <a:lnSpc>
                <a:spcPct val="150000"/>
              </a:lnSpc>
            </a:pPr>
            <a:r>
              <a:rPr lang="en-US" sz="3200"/>
              <a:t>Job development, placement support, coaching and retention</a:t>
            </a:r>
          </a:p>
          <a:p>
            <a:pPr>
              <a:lnSpc>
                <a:spcPct val="150000"/>
              </a:lnSpc>
            </a:pPr>
            <a:r>
              <a:rPr lang="en-US" sz="3200"/>
              <a:t>Post-employment support</a:t>
            </a:r>
          </a:p>
          <a:p>
            <a:pPr>
              <a:lnSpc>
                <a:spcPct val="150000"/>
              </a:lnSpc>
            </a:pPr>
            <a:r>
              <a:rPr lang="en-US" sz="3200"/>
              <a:t>Referrals to other community services and programs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en-US" sz="360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39" y="234058"/>
            <a:ext cx="8774242" cy="892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57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9"/>
          </p:nvPr>
        </p:nvSpPr>
        <p:spPr>
          <a:xfrm>
            <a:off x="8184136" y="5778675"/>
            <a:ext cx="15550366" cy="5256583"/>
          </a:xfrm>
          <a:prstGeom prst="rect">
            <a:avLst/>
          </a:prstGeom>
        </p:spPr>
        <p:txBody>
          <a:bodyPr lIns="91440" tIns="45720" rIns="91440" bIns="45720" numCol="2" spcCol="900000" anchor="t"/>
          <a:lstStyle/>
          <a:p>
            <a:pPr marL="914400" indent="-914400">
              <a:lnSpc>
                <a:spcPct val="150000"/>
              </a:lnSpc>
              <a:buFont typeface="Arial" charset="0"/>
              <a:buChar char="•"/>
            </a:pPr>
            <a:r>
              <a:rPr lang="en-US" sz="2800" dirty="0">
                <a:latin typeface="Montserrat Regular"/>
              </a:rPr>
              <a:t>Have a physical or mental disability that is expected to last a year or more that makes it hard to find or keep a job</a:t>
            </a:r>
            <a:endParaRPr lang="en-US" dirty="0">
              <a:latin typeface="Montserrat Regular"/>
            </a:endParaRPr>
          </a:p>
          <a:p>
            <a:pPr marL="914400" indent="-914400">
              <a:lnSpc>
                <a:spcPct val="150000"/>
              </a:lnSpc>
              <a:buFont typeface="Arial" charset="0"/>
              <a:buChar char="•"/>
            </a:pPr>
            <a:r>
              <a:rPr lang="en-US" sz="2800">
                <a:latin typeface="Montserrat Regular"/>
              </a:rPr>
              <a:t>If non income support recipient, will need a verification of disability completed</a:t>
            </a:r>
            <a:endParaRPr lang="en-US" sz="2800"/>
          </a:p>
          <a:p>
            <a:pPr marL="914400" indent="-914400">
              <a:lnSpc>
                <a:spcPct val="150000"/>
              </a:lnSpc>
              <a:buFont typeface="Arial" charset="0"/>
              <a:buChar char="•"/>
            </a:pPr>
            <a:r>
              <a:rPr lang="en-US" sz="2800" dirty="0">
                <a:latin typeface="Montserrat Regular"/>
              </a:rPr>
              <a:t>Be 16 years of age or older</a:t>
            </a:r>
          </a:p>
          <a:p>
            <a:pPr marL="914400" indent="-914400">
              <a:lnSpc>
                <a:spcPct val="150000"/>
              </a:lnSpc>
              <a:buFont typeface="Arial" charset="0"/>
              <a:buChar char="•"/>
            </a:pPr>
            <a:r>
              <a:rPr lang="en-US" sz="2800" dirty="0">
                <a:latin typeface="Montserrat Regular"/>
              </a:rPr>
              <a:t>Live in the Durham Region</a:t>
            </a:r>
          </a:p>
          <a:p>
            <a:pPr marL="914400" indent="-914400">
              <a:lnSpc>
                <a:spcPct val="150000"/>
              </a:lnSpc>
              <a:buFont typeface="Arial" charset="0"/>
              <a:buChar char="•"/>
            </a:pPr>
            <a:endParaRPr lang="en-US" sz="2800"/>
          </a:p>
          <a:p>
            <a:pPr marL="0" indent="0">
              <a:lnSpc>
                <a:spcPct val="150000"/>
              </a:lnSpc>
              <a:buNone/>
            </a:pPr>
            <a:endParaRPr lang="en-US" sz="2800"/>
          </a:p>
          <a:p>
            <a:pPr marL="914400" indent="-914400">
              <a:lnSpc>
                <a:spcPct val="150000"/>
              </a:lnSpc>
            </a:pPr>
            <a:r>
              <a:rPr lang="en-US" sz="2800" dirty="0">
                <a:latin typeface="Montserrat Regular"/>
              </a:rPr>
              <a:t>Application approval by ODSP caseworker</a:t>
            </a:r>
          </a:p>
          <a:p>
            <a:pPr marL="914400" indent="-914400">
              <a:lnSpc>
                <a:spcPct val="150000"/>
              </a:lnSpc>
              <a:buFont typeface="Arial" charset="0"/>
              <a:buChar char="•"/>
            </a:pPr>
            <a:r>
              <a:rPr lang="en-US" sz="2800" dirty="0">
                <a:latin typeface="Montserrat Regular"/>
              </a:rPr>
              <a:t>Be ready, willing and capable of working</a:t>
            </a:r>
          </a:p>
          <a:p>
            <a:pPr marL="914400" indent="-914400">
              <a:lnSpc>
                <a:spcPct val="150000"/>
              </a:lnSpc>
              <a:buFont typeface="Arial" charset="0"/>
              <a:buChar char="•"/>
            </a:pPr>
            <a:r>
              <a:rPr lang="en-US" sz="2800" dirty="0">
                <a:latin typeface="Montserrat Regular"/>
              </a:rPr>
              <a:t>Be committed and motivated to work</a:t>
            </a:r>
          </a:p>
          <a:p>
            <a:pPr marL="914400" indent="-914400">
              <a:lnSpc>
                <a:spcPct val="150000"/>
              </a:lnSpc>
              <a:buFont typeface="Arial" charset="0"/>
              <a:buChar char="•"/>
            </a:pPr>
            <a:endParaRPr lang="en-US" sz="2800"/>
          </a:p>
        </p:txBody>
      </p:sp>
      <p:sp>
        <p:nvSpPr>
          <p:cNvPr id="5" name="Прямоугольник 4"/>
          <p:cNvSpPr/>
          <p:nvPr/>
        </p:nvSpPr>
        <p:spPr>
          <a:xfrm>
            <a:off x="2472507" y="2682330"/>
            <a:ext cx="20623699" cy="2583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latin typeface="Montserrat Regular" charset="0"/>
                <a:ea typeface="Montserrat Regular" charset="0"/>
                <a:cs typeface="Montserrat Regular" charset="0"/>
              </a:rPr>
              <a:t>Who is Eligible?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Montserrat Regular" charset="0"/>
                <a:ea typeface="Montserrat Regular" charset="0"/>
                <a:cs typeface="Montserrat Regular" charset="0"/>
              </a:rPr>
              <a:t>ODSP Employment Supports (ODSP-ES) Program participants must meet the following requirements:</a:t>
            </a:r>
          </a:p>
        </p:txBody>
      </p:sp>
      <p:sp>
        <p:nvSpPr>
          <p:cNvPr id="7" name="Прямоугольник 4"/>
          <p:cNvSpPr/>
          <p:nvPr/>
        </p:nvSpPr>
        <p:spPr>
          <a:xfrm>
            <a:off x="2388208" y="378074"/>
            <a:ext cx="5567229" cy="9202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EECB34"/>
                </a:solidFill>
                <a:latin typeface="Montserrat Regular"/>
                <a:ea typeface="Montserrat Regular" charset="0"/>
                <a:cs typeface="Montserrat Regular" charset="0"/>
              </a:rPr>
              <a:t>ODSP Program Eligibility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" y="6138714"/>
            <a:ext cx="7209872" cy="760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42800"/>
      </p:ext>
    </p:extLst>
  </p:cSld>
  <p:clrMapOvr>
    <a:masterClrMapping/>
  </p:clrMapOvr>
</p:sld>
</file>

<file path=ppt/theme/theme1.xml><?xml version="1.0" encoding="utf-8"?>
<a:theme xmlns:a="http://schemas.openxmlformats.org/drawingml/2006/main" name="Theme Office V1">
  <a:themeElements>
    <a:clrScheme name="Custom 2">
      <a:dk1>
        <a:srgbClr val="20456D"/>
      </a:dk1>
      <a:lt1>
        <a:srgbClr val="FFFFFF"/>
      </a:lt1>
      <a:dk2>
        <a:srgbClr val="243C56"/>
      </a:dk2>
      <a:lt2>
        <a:srgbClr val="ECD100"/>
      </a:lt2>
      <a:accent1>
        <a:srgbClr val="20456D"/>
      </a:accent1>
      <a:accent2>
        <a:srgbClr val="B4B4B4"/>
      </a:accent2>
      <a:accent3>
        <a:srgbClr val="CCCCCC"/>
      </a:accent3>
      <a:accent4>
        <a:srgbClr val="B3B3B3"/>
      </a:accent4>
      <a:accent5>
        <a:srgbClr val="CCCCCC"/>
      </a:accent5>
      <a:accent6>
        <a:srgbClr val="B3B3B3"/>
      </a:accent6>
      <a:hlink>
        <a:srgbClr val="20456D"/>
      </a:hlink>
      <a:folHlink>
        <a:srgbClr val="B4B4B4"/>
      </a:folHlink>
    </a:clrScheme>
    <a:fontScheme name="Другая 5">
      <a:majorFont>
        <a:latin typeface="Source Serif Pro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A Mega Template " id="{6B0A9698-22FC-414F-A3A6-24A5E6348D9B}" vid="{7648412C-7606-BC4D-84ED-FAB01BEBCCB7}"/>
    </a:ext>
  </a:extLst>
</a:theme>
</file>

<file path=ppt/theme/theme2.xml><?xml version="1.0" encoding="utf-8"?>
<a:theme xmlns:a="http://schemas.openxmlformats.org/drawingml/2006/main" name="Theme Office V2">
  <a:themeElements>
    <a:clrScheme name="Другая 203">
      <a:dk1>
        <a:srgbClr val="25232F"/>
      </a:dk1>
      <a:lt1>
        <a:srgbClr val="FFFFFF"/>
      </a:lt1>
      <a:dk2>
        <a:srgbClr val="25232F"/>
      </a:dk2>
      <a:lt2>
        <a:srgbClr val="FFFFFF"/>
      </a:lt2>
      <a:accent1>
        <a:srgbClr val="19CED0"/>
      </a:accent1>
      <a:accent2>
        <a:srgbClr val="3291F0"/>
      </a:accent2>
      <a:accent3>
        <a:srgbClr val="CDCCCC"/>
      </a:accent3>
      <a:accent4>
        <a:srgbClr val="B7B7B7"/>
      </a:accent4>
      <a:accent5>
        <a:srgbClr val="9E9E9E"/>
      </a:accent5>
      <a:accent6>
        <a:srgbClr val="87878C"/>
      </a:accent6>
      <a:hlink>
        <a:srgbClr val="F49100"/>
      </a:hlink>
      <a:folHlink>
        <a:srgbClr val="85DFD0"/>
      </a:folHlink>
    </a:clrScheme>
    <a:fontScheme name="Другая 5">
      <a:majorFont>
        <a:latin typeface="Source Serif Pro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A Mega Template " id="{6B0A9698-22FC-414F-A3A6-24A5E6348D9B}" vid="{54CFBEEB-E0F9-1341-BEA5-E9164F0E0922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3CE8F3B1C70B4FAF3F7700B9B3EB44" ma:contentTypeVersion="12" ma:contentTypeDescription="Create a new document." ma:contentTypeScope="" ma:versionID="977c14d615ba3013aabea5a925e7ae9e">
  <xsd:schema xmlns:xsd="http://www.w3.org/2001/XMLSchema" xmlns:xs="http://www.w3.org/2001/XMLSchema" xmlns:p="http://schemas.microsoft.com/office/2006/metadata/properties" xmlns:ns2="21b2dcf1-fbc1-44ae-bf63-c7dd639becac" xmlns:ns3="57cb0434-80b1-4709-b11e-107bccda2646" targetNamespace="http://schemas.microsoft.com/office/2006/metadata/properties" ma:root="true" ma:fieldsID="24268b48db8fafa52c9ffbd6c7b7e4d7" ns2:_="" ns3:_="">
    <xsd:import namespace="21b2dcf1-fbc1-44ae-bf63-c7dd639becac"/>
    <xsd:import namespace="57cb0434-80b1-4709-b11e-107bccda26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b2dcf1-fbc1-44ae-bf63-c7dd639bec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cb0434-80b1-4709-b11e-107bccda264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A47B5A-B456-487F-B0D6-606D3A3D12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b2dcf1-fbc1-44ae-bf63-c7dd639becac"/>
    <ds:schemaRef ds:uri="57cb0434-80b1-4709-b11e-107bccda26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C371A71-90C3-4F0B-AC1F-29625D9A171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78B5AF6-C3ED-4526-AB4B-A18DA95B3E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568</Words>
  <Application>Microsoft Office PowerPoint</Application>
  <PresentationFormat>Custom</PresentationFormat>
  <Paragraphs>82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Aller</vt:lpstr>
      <vt:lpstr>Arial</vt:lpstr>
      <vt:lpstr>Calibri</vt:lpstr>
      <vt:lpstr>Lato Regular</vt:lpstr>
      <vt:lpstr>Montserrat</vt:lpstr>
      <vt:lpstr>Montserrat Black</vt:lpstr>
      <vt:lpstr>Montserrat Bold</vt:lpstr>
      <vt:lpstr>Montserrat Medium</vt:lpstr>
      <vt:lpstr>Montserrat Regular</vt:lpstr>
      <vt:lpstr>Montserrat SemiBold</vt:lpstr>
      <vt:lpstr>Theme Office V1</vt:lpstr>
      <vt:lpstr>Theme Office V2</vt:lpstr>
      <vt:lpstr>PowerPoint Presentation</vt:lpstr>
      <vt:lpstr>PowerPoint Presentation</vt:lpstr>
      <vt:lpstr>PROGRAMS AND SERVICES OFFERED</vt:lpstr>
      <vt:lpstr>About the Growth Opportunities (GO) Program</vt:lpstr>
      <vt:lpstr>GO Program Services Include:</vt:lpstr>
      <vt:lpstr>PowerPoint Presentation</vt:lpstr>
      <vt:lpstr>About the ODSP  Employment Supports (ODSP-ES) Program</vt:lpstr>
      <vt:lpstr>ODSP-ES Program Services Include: 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subject/>
  <dc:creator>user</dc:creator>
  <cp:keywords/>
  <dc:description/>
  <cp:lastModifiedBy>Manal Daou</cp:lastModifiedBy>
  <cp:revision>37</cp:revision>
  <cp:lastPrinted>2019-11-18T00:23:12Z</cp:lastPrinted>
  <dcterms:created xsi:type="dcterms:W3CDTF">2015-06-18T17:56:23Z</dcterms:created>
  <dcterms:modified xsi:type="dcterms:W3CDTF">2021-10-21T19:00:54Z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0x010100B23CE8F3B1C70B4FAF3F7700B9B3EB44</vt:lpwstr>
  </property>
</Properties>
</file>