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4" r:id="rId10"/>
    <p:sldId id="265" r:id="rId11"/>
    <p:sldId id="274" r:id="rId12"/>
    <p:sldId id="268" r:id="rId13"/>
    <p:sldId id="269" r:id="rId14"/>
    <p:sldId id="270" r:id="rId15"/>
    <p:sldId id="275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12F45E-12C4-4BC2-B371-6BBA2CD1EDCC}" v="26" dt="2025-06-10T20:07:26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947" autoAdjust="0"/>
  </p:normalViewPr>
  <p:slideViewPr>
    <p:cSldViewPr snapToGrid="0">
      <p:cViewPr>
        <p:scale>
          <a:sx n="65" d="100"/>
          <a:sy n="65" d="100"/>
        </p:scale>
        <p:origin x="2232" y="1086"/>
      </p:cViewPr>
      <p:guideLst/>
    </p:cSldViewPr>
  </p:slideViewPr>
  <p:outlineViewPr>
    <p:cViewPr>
      <p:scale>
        <a:sx n="33" d="100"/>
        <a:sy n="33" d="100"/>
      </p:scale>
      <p:origin x="0" y="-27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WOOLFORD" userId="0c3e30ba-a292-4f42-b14c-71c162a1957d" providerId="ADAL" clId="{1912F45E-12C4-4BC2-B371-6BBA2CD1EDCC}"/>
    <pc:docChg chg="undo custSel addSld delSld modSld sldOrd">
      <pc:chgData name="TIFFANY WOOLFORD" userId="0c3e30ba-a292-4f42-b14c-71c162a1957d" providerId="ADAL" clId="{1912F45E-12C4-4BC2-B371-6BBA2CD1EDCC}" dt="2025-06-11T12:42:27.138" v="1429" actId="20577"/>
      <pc:docMkLst>
        <pc:docMk/>
      </pc:docMkLst>
      <pc:sldChg chg="modSp mod">
        <pc:chgData name="TIFFANY WOOLFORD" userId="0c3e30ba-a292-4f42-b14c-71c162a1957d" providerId="ADAL" clId="{1912F45E-12C4-4BC2-B371-6BBA2CD1EDCC}" dt="2025-06-10T19:49:50.406" v="16" actId="5793"/>
        <pc:sldMkLst>
          <pc:docMk/>
          <pc:sldMk cId="140356595" sldId="257"/>
        </pc:sldMkLst>
        <pc:spChg chg="mod">
          <ac:chgData name="TIFFANY WOOLFORD" userId="0c3e30ba-a292-4f42-b14c-71c162a1957d" providerId="ADAL" clId="{1912F45E-12C4-4BC2-B371-6BBA2CD1EDCC}" dt="2025-06-10T19:49:50.406" v="16" actId="5793"/>
          <ac:spMkLst>
            <pc:docMk/>
            <pc:sldMk cId="140356595" sldId="257"/>
            <ac:spMk id="5" creationId="{C0149942-E278-4BFE-921F-5E911317CC57}"/>
          </ac:spMkLst>
        </pc:spChg>
      </pc:sldChg>
      <pc:sldChg chg="modSp mod">
        <pc:chgData name="TIFFANY WOOLFORD" userId="0c3e30ba-a292-4f42-b14c-71c162a1957d" providerId="ADAL" clId="{1912F45E-12C4-4BC2-B371-6BBA2CD1EDCC}" dt="2025-06-11T12:13:28.449" v="1107" actId="113"/>
        <pc:sldMkLst>
          <pc:docMk/>
          <pc:sldMk cId="1632440533" sldId="259"/>
        </pc:sldMkLst>
        <pc:spChg chg="mod">
          <ac:chgData name="TIFFANY WOOLFORD" userId="0c3e30ba-a292-4f42-b14c-71c162a1957d" providerId="ADAL" clId="{1912F45E-12C4-4BC2-B371-6BBA2CD1EDCC}" dt="2025-06-11T12:13:28.449" v="1107" actId="113"/>
          <ac:spMkLst>
            <pc:docMk/>
            <pc:sldMk cId="1632440533" sldId="259"/>
            <ac:spMk id="11" creationId="{A90E6F9A-C0BA-4F76-8D22-CAE911964C22}"/>
          </ac:spMkLst>
        </pc:spChg>
      </pc:sldChg>
      <pc:sldChg chg="modSp mod">
        <pc:chgData name="TIFFANY WOOLFORD" userId="0c3e30ba-a292-4f42-b14c-71c162a1957d" providerId="ADAL" clId="{1912F45E-12C4-4BC2-B371-6BBA2CD1EDCC}" dt="2025-06-11T12:42:27.138" v="1429" actId="20577"/>
        <pc:sldMkLst>
          <pc:docMk/>
          <pc:sldMk cId="3943110953" sldId="262"/>
        </pc:sldMkLst>
        <pc:spChg chg="mod">
          <ac:chgData name="TIFFANY WOOLFORD" userId="0c3e30ba-a292-4f42-b14c-71c162a1957d" providerId="ADAL" clId="{1912F45E-12C4-4BC2-B371-6BBA2CD1EDCC}" dt="2025-06-11T12:42:27.138" v="1429" actId="20577"/>
          <ac:spMkLst>
            <pc:docMk/>
            <pc:sldMk cId="3943110953" sldId="262"/>
            <ac:spMk id="11" creationId="{A90E6F9A-C0BA-4F76-8D22-CAE911964C22}"/>
          </ac:spMkLst>
        </pc:spChg>
      </pc:sldChg>
      <pc:sldChg chg="addSp delSp modSp del mod">
        <pc:chgData name="TIFFANY WOOLFORD" userId="0c3e30ba-a292-4f42-b14c-71c162a1957d" providerId="ADAL" clId="{1912F45E-12C4-4BC2-B371-6BBA2CD1EDCC}" dt="2025-06-11T02:27:27.603" v="1106" actId="2696"/>
        <pc:sldMkLst>
          <pc:docMk/>
          <pc:sldMk cId="1340762387" sldId="263"/>
        </pc:sldMkLst>
        <pc:grpChg chg="mod">
          <ac:chgData name="TIFFANY WOOLFORD" userId="0c3e30ba-a292-4f42-b14c-71c162a1957d" providerId="ADAL" clId="{1912F45E-12C4-4BC2-B371-6BBA2CD1EDCC}" dt="2025-06-10T19:52:04.891" v="31" actId="14100"/>
          <ac:grpSpMkLst>
            <pc:docMk/>
            <pc:sldMk cId="1340762387" sldId="263"/>
            <ac:grpSpMk id="43" creationId="{080C501A-8591-4CAC-B9C5-7167C5EFB38D}"/>
          </ac:grpSpMkLst>
        </pc:grpChg>
        <pc:graphicFrameChg chg="mod">
          <ac:chgData name="TIFFANY WOOLFORD" userId="0c3e30ba-a292-4f42-b14c-71c162a1957d" providerId="ADAL" clId="{1912F45E-12C4-4BC2-B371-6BBA2CD1EDCC}" dt="2025-06-10T19:54:03.221" v="48" actId="5736"/>
          <ac:graphicFrameMkLst>
            <pc:docMk/>
            <pc:sldMk cId="1340762387" sldId="263"/>
            <ac:graphicFrameMk id="7" creationId="{0C14E69F-49AA-4C0C-9AE9-8994188CCA8D}"/>
          </ac:graphicFrameMkLst>
        </pc:graphicFrameChg>
        <pc:graphicFrameChg chg="add mod">
          <ac:chgData name="TIFFANY WOOLFORD" userId="0c3e30ba-a292-4f42-b14c-71c162a1957d" providerId="ADAL" clId="{1912F45E-12C4-4BC2-B371-6BBA2CD1EDCC}" dt="2025-06-10T19:54:38.186" v="53"/>
          <ac:graphicFrameMkLst>
            <pc:docMk/>
            <pc:sldMk cId="1340762387" sldId="263"/>
            <ac:graphicFrameMk id="8" creationId="{99D2307D-C9A6-4F27-1676-3FA4C77A47F6}"/>
          </ac:graphicFrameMkLst>
        </pc:graphicFrameChg>
        <pc:inkChg chg="add del">
          <ac:chgData name="TIFFANY WOOLFORD" userId="0c3e30ba-a292-4f42-b14c-71c162a1957d" providerId="ADAL" clId="{1912F45E-12C4-4BC2-B371-6BBA2CD1EDCC}" dt="2025-06-10T19:55:55.091" v="62" actId="9405"/>
          <ac:inkMkLst>
            <pc:docMk/>
            <pc:sldMk cId="1340762387" sldId="263"/>
            <ac:inkMk id="10" creationId="{22AC3A5A-C716-DBC5-EAA2-D155A0AA1BAB}"/>
          </ac:inkMkLst>
        </pc:inkChg>
        <pc:inkChg chg="add del">
          <ac:chgData name="TIFFANY WOOLFORD" userId="0c3e30ba-a292-4f42-b14c-71c162a1957d" providerId="ADAL" clId="{1912F45E-12C4-4BC2-B371-6BBA2CD1EDCC}" dt="2025-06-10T19:55:54.265" v="61" actId="9405"/>
          <ac:inkMkLst>
            <pc:docMk/>
            <pc:sldMk cId="1340762387" sldId="263"/>
            <ac:inkMk id="11" creationId="{B7D2D3C7-243C-265C-5D4F-E4B476687F14}"/>
          </ac:inkMkLst>
        </pc:inkChg>
        <pc:inkChg chg="add del">
          <ac:chgData name="TIFFANY WOOLFORD" userId="0c3e30ba-a292-4f42-b14c-71c162a1957d" providerId="ADAL" clId="{1912F45E-12C4-4BC2-B371-6BBA2CD1EDCC}" dt="2025-06-10T19:55:53.122" v="60" actId="9405"/>
          <ac:inkMkLst>
            <pc:docMk/>
            <pc:sldMk cId="1340762387" sldId="263"/>
            <ac:inkMk id="12" creationId="{25191CF0-C570-25B7-F2F8-3DDD87EF3A9F}"/>
          </ac:inkMkLst>
        </pc:inkChg>
      </pc:sldChg>
      <pc:sldChg chg="addSp delSp modSp mod modAnim">
        <pc:chgData name="TIFFANY WOOLFORD" userId="0c3e30ba-a292-4f42-b14c-71c162a1957d" providerId="ADAL" clId="{1912F45E-12C4-4BC2-B371-6BBA2CD1EDCC}" dt="2025-06-11T12:17:29.550" v="1198" actId="20577"/>
        <pc:sldMkLst>
          <pc:docMk/>
          <pc:sldMk cId="1592113795" sldId="264"/>
        </pc:sldMkLst>
        <pc:spChg chg="mod">
          <ac:chgData name="TIFFANY WOOLFORD" userId="0c3e30ba-a292-4f42-b14c-71c162a1957d" providerId="ADAL" clId="{1912F45E-12C4-4BC2-B371-6BBA2CD1EDCC}" dt="2025-06-11T12:17:29.550" v="1198" actId="20577"/>
          <ac:spMkLst>
            <pc:docMk/>
            <pc:sldMk cId="1592113795" sldId="264"/>
            <ac:spMk id="11" creationId="{A90E6F9A-C0BA-4F76-8D22-CAE911964C22}"/>
          </ac:spMkLst>
        </pc:spChg>
        <pc:grpChg chg="add mod">
          <ac:chgData name="TIFFANY WOOLFORD" userId="0c3e30ba-a292-4f42-b14c-71c162a1957d" providerId="ADAL" clId="{1912F45E-12C4-4BC2-B371-6BBA2CD1EDCC}" dt="2025-06-10T19:51:12.795" v="17"/>
          <ac:grpSpMkLst>
            <pc:docMk/>
            <pc:sldMk cId="1592113795" sldId="264"/>
            <ac:grpSpMk id="6" creationId="{FC6FAA6E-2718-F9FB-DB3E-418F9DC7CADA}"/>
          </ac:grpSpMkLst>
        </pc:grpChg>
        <pc:grpChg chg="add mod">
          <ac:chgData name="TIFFANY WOOLFORD" userId="0c3e30ba-a292-4f42-b14c-71c162a1957d" providerId="ADAL" clId="{1912F45E-12C4-4BC2-B371-6BBA2CD1EDCC}" dt="2025-06-10T19:51:36.849" v="22" actId="14100"/>
          <ac:grpSpMkLst>
            <pc:docMk/>
            <pc:sldMk cId="1592113795" sldId="264"/>
            <ac:grpSpMk id="20" creationId="{FFD27589-D01E-2DE3-8A65-10AC48DFD72D}"/>
          </ac:grpSpMkLst>
        </pc:grpChg>
        <pc:grpChg chg="add mod">
          <ac:chgData name="TIFFANY WOOLFORD" userId="0c3e30ba-a292-4f42-b14c-71c162a1957d" providerId="ADAL" clId="{1912F45E-12C4-4BC2-B371-6BBA2CD1EDCC}" dt="2025-06-10T19:55:58.040" v="69" actId="1076"/>
          <ac:grpSpMkLst>
            <pc:docMk/>
            <pc:sldMk cId="1592113795" sldId="264"/>
            <ac:grpSpMk id="32" creationId="{A960F78E-9C14-AD95-57FA-08D7C1960CEC}"/>
          </ac:grpSpMkLst>
        </pc:grpChg>
        <pc:graphicFrameChg chg="add del">
          <ac:chgData name="TIFFANY WOOLFORD" userId="0c3e30ba-a292-4f42-b14c-71c162a1957d" providerId="ADAL" clId="{1912F45E-12C4-4BC2-B371-6BBA2CD1EDCC}" dt="2025-06-10T19:52:12.789" v="32" actId="478"/>
          <ac:graphicFrameMkLst>
            <pc:docMk/>
            <pc:sldMk cId="1592113795" sldId="264"/>
            <ac:graphicFrameMk id="4" creationId="{46C67AB8-91A3-B054-EFB4-B1C9FE34FCCC}"/>
          </ac:graphicFrameMkLst>
        </pc:graphicFrameChg>
        <pc:graphicFrameChg chg="add del mod">
          <ac:chgData name="TIFFANY WOOLFORD" userId="0c3e30ba-a292-4f42-b14c-71c162a1957d" providerId="ADAL" clId="{1912F45E-12C4-4BC2-B371-6BBA2CD1EDCC}" dt="2025-06-11T12:15:36.712" v="1160" actId="1076"/>
          <ac:graphicFrameMkLst>
            <pc:docMk/>
            <pc:sldMk cId="1592113795" sldId="264"/>
            <ac:graphicFrameMk id="5" creationId="{CCA3DEB3-B43D-31EC-8594-D50ABAEBBFBE}"/>
          </ac:graphicFrameMkLst>
        </pc:graphicFrameChg>
        <pc:graphicFrameChg chg="add del mod">
          <ac:chgData name="TIFFANY WOOLFORD" userId="0c3e30ba-a292-4f42-b14c-71c162a1957d" providerId="ADAL" clId="{1912F45E-12C4-4BC2-B371-6BBA2CD1EDCC}" dt="2025-06-10T19:51:39.289" v="25" actId="478"/>
          <ac:graphicFrameMkLst>
            <pc:docMk/>
            <pc:sldMk cId="1592113795" sldId="264"/>
            <ac:graphicFrameMk id="7" creationId="{8E3D7174-3627-B033-FD9B-E87E6F82D830}"/>
          </ac:graphicFrameMkLst>
        </pc:graphicFrameChg>
        <pc:graphicFrameChg chg="mod">
          <ac:chgData name="TIFFANY WOOLFORD" userId="0c3e30ba-a292-4f42-b14c-71c162a1957d" providerId="ADAL" clId="{1912F45E-12C4-4BC2-B371-6BBA2CD1EDCC}" dt="2025-06-10T19:51:31.080" v="20"/>
          <ac:graphicFrameMkLst>
            <pc:docMk/>
            <pc:sldMk cId="1592113795" sldId="264"/>
            <ac:graphicFrameMk id="21" creationId="{6A3B1696-3B5F-261A-56BD-39EC528669C1}"/>
          </ac:graphicFrameMkLst>
        </pc:graphicFrameChg>
        <pc:graphicFrameChg chg="add del mod">
          <ac:chgData name="TIFFANY WOOLFORD" userId="0c3e30ba-a292-4f42-b14c-71c162a1957d" providerId="ADAL" clId="{1912F45E-12C4-4BC2-B371-6BBA2CD1EDCC}" dt="2025-06-10T19:52:21.953" v="35" actId="478"/>
          <ac:graphicFrameMkLst>
            <pc:docMk/>
            <pc:sldMk cId="1592113795" sldId="264"/>
            <ac:graphicFrameMk id="31" creationId="{F435FB7C-A04E-950B-0C40-623A74835C6B}"/>
          </ac:graphicFrameMkLst>
        </pc:graphicFrameChg>
        <pc:graphicFrameChg chg="mod">
          <ac:chgData name="TIFFANY WOOLFORD" userId="0c3e30ba-a292-4f42-b14c-71c162a1957d" providerId="ADAL" clId="{1912F45E-12C4-4BC2-B371-6BBA2CD1EDCC}" dt="2025-06-11T12:15:34.800" v="1157" actId="1076"/>
          <ac:graphicFrameMkLst>
            <pc:docMk/>
            <pc:sldMk cId="1592113795" sldId="264"/>
            <ac:graphicFrameMk id="33" creationId="{5685DA7A-B0B3-50A5-FEF2-09DB85090597}"/>
          </ac:graphicFrameMkLst>
        </pc:graphicFrameChg>
        <pc:graphicFrameChg chg="add del mod">
          <ac:chgData name="TIFFANY WOOLFORD" userId="0c3e30ba-a292-4f42-b14c-71c162a1957d" providerId="ADAL" clId="{1912F45E-12C4-4BC2-B371-6BBA2CD1EDCC}" dt="2025-06-10T19:55:59.724" v="72" actId="478"/>
          <ac:graphicFrameMkLst>
            <pc:docMk/>
            <pc:sldMk cId="1592113795" sldId="264"/>
            <ac:graphicFrameMk id="43" creationId="{AFEB6527-7642-9D0E-8721-C14620C7FAD8}"/>
          </ac:graphicFrameMkLst>
        </pc:graphicFrameChg>
        <pc:graphicFrameChg chg="add del mod">
          <ac:chgData name="TIFFANY WOOLFORD" userId="0c3e30ba-a292-4f42-b14c-71c162a1957d" providerId="ADAL" clId="{1912F45E-12C4-4BC2-B371-6BBA2CD1EDCC}" dt="2025-06-10T19:55:59.114" v="71" actId="478"/>
          <ac:graphicFrameMkLst>
            <pc:docMk/>
            <pc:sldMk cId="1592113795" sldId="264"/>
            <ac:graphicFrameMk id="44" creationId="{2A3D75CB-D784-FF70-C713-09950E5BBA58}"/>
          </ac:graphicFrameMkLst>
        </pc:graphicFrameChg>
        <pc:graphicFrameChg chg="add del mod">
          <ac:chgData name="TIFFANY WOOLFORD" userId="0c3e30ba-a292-4f42-b14c-71c162a1957d" providerId="ADAL" clId="{1912F45E-12C4-4BC2-B371-6BBA2CD1EDCC}" dt="2025-06-10T19:55:58.245" v="70" actId="1076"/>
          <ac:graphicFrameMkLst>
            <pc:docMk/>
            <pc:sldMk cId="1592113795" sldId="264"/>
            <ac:graphicFrameMk id="45" creationId="{B84F9ACF-8915-6556-E3F5-B9F67D372055}"/>
          </ac:graphicFrameMkLst>
        </pc:graphicFrameChg>
        <pc:graphicFrameChg chg="add mod">
          <ac:chgData name="TIFFANY WOOLFORD" userId="0c3e30ba-a292-4f42-b14c-71c162a1957d" providerId="ADAL" clId="{1912F45E-12C4-4BC2-B371-6BBA2CD1EDCC}" dt="2025-06-10T19:55:55.584" v="64" actId="1076"/>
          <ac:graphicFrameMkLst>
            <pc:docMk/>
            <pc:sldMk cId="1592113795" sldId="264"/>
            <ac:graphicFrameMk id="48" creationId="{FEABD664-FD34-D0B7-40AA-E49E1B24F999}"/>
          </ac:graphicFrameMkLst>
        </pc:graphicFrameChg>
        <pc:picChg chg="add del mod">
          <ac:chgData name="TIFFANY WOOLFORD" userId="0c3e30ba-a292-4f42-b14c-71c162a1957d" providerId="ADAL" clId="{1912F45E-12C4-4BC2-B371-6BBA2CD1EDCC}" dt="2025-06-10T19:55:56.784" v="67"/>
          <ac:picMkLst>
            <pc:docMk/>
            <pc:sldMk cId="1592113795" sldId="264"/>
            <ac:picMk id="47" creationId="{08F5F7D9-9923-FC9C-50BD-AF3F7D6701D5}"/>
          </ac:picMkLst>
        </pc:pic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8" creationId="{477B00E4-C6CC-A568-EBBA-1C0A07B8B17A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0" creationId="{FAA3F74B-E171-8C8A-94E9-854F03A8AB7B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2" creationId="{C44B706A-D99B-8ED0-3AF5-2ED5B28EB439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3" creationId="{DBE96B0B-D7BC-7505-9127-EDFBE5FA9D42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5" creationId="{92D056BE-0AF1-0EC9-944B-5487C4D2F410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6" creationId="{C420295A-DA16-EC27-2C4F-40354DDCE5CC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7" creationId="{668CDB9F-2C05-FE30-07EA-F70A7594D531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8" creationId="{5841C906-8931-3419-DE0D-EB96FA9BE91D}"/>
          </ac:inkMkLst>
        </pc:inkChg>
        <pc:inkChg chg="mod">
          <ac:chgData name="TIFFANY WOOLFORD" userId="0c3e30ba-a292-4f42-b14c-71c162a1957d" providerId="ADAL" clId="{1912F45E-12C4-4BC2-B371-6BBA2CD1EDCC}" dt="2025-06-10T19:51:12.795" v="17"/>
          <ac:inkMkLst>
            <pc:docMk/>
            <pc:sldMk cId="1592113795" sldId="264"/>
            <ac:inkMk id="19" creationId="{578D1E23-28B6-57B5-4E46-D567A9006E2B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2" creationId="{C429BEDB-CA90-C51F-B674-B0C44D37894C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3" creationId="{05E42C41-52D6-E9EE-521B-C39A1AE255C9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4" creationId="{85E1B08B-C06C-391E-6D8D-54B36D9E0B57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5" creationId="{0F7BC33B-AA08-9490-EA8C-B480392060A0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6" creationId="{87EA0A03-54D3-F8D6-0707-2376B822E942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7" creationId="{395FBA3A-55CF-06DE-F99A-CA27C6F36779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8" creationId="{58770CE0-F338-201C-DDCF-419FCBD2EEC7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29" creationId="{D59038FC-08E6-A4D6-C0B1-15375CC659F7}"/>
          </ac:inkMkLst>
        </pc:inkChg>
        <pc:inkChg chg="mod">
          <ac:chgData name="TIFFANY WOOLFORD" userId="0c3e30ba-a292-4f42-b14c-71c162a1957d" providerId="ADAL" clId="{1912F45E-12C4-4BC2-B371-6BBA2CD1EDCC}" dt="2025-06-10T19:51:31.080" v="20"/>
          <ac:inkMkLst>
            <pc:docMk/>
            <pc:sldMk cId="1592113795" sldId="264"/>
            <ac:inkMk id="30" creationId="{BF553D82-1718-DB8B-0364-2EFDDD6F70A2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34" creationId="{6A48EE1C-9977-A972-3E04-0A87DBFB053A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35" creationId="{6EA5CC7A-6996-68FA-E3B0-54220C927496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36" creationId="{7547C1F2-12B1-B148-1D48-F790CCE17E28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37" creationId="{766FDD6A-08EE-617B-D94F-BDBF169D6B9C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38" creationId="{780C7879-7FF3-04B6-F6C2-9619908858A7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39" creationId="{F013A588-5352-4A71-A085-3E7E6CC8C2C2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40" creationId="{08DCEDA0-D156-8FEE-18A9-1549A2F8050A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41" creationId="{FDB54823-2BA1-1335-188B-383B989F3A5C}"/>
          </ac:inkMkLst>
        </pc:inkChg>
        <pc:inkChg chg="mod">
          <ac:chgData name="TIFFANY WOOLFORD" userId="0c3e30ba-a292-4f42-b14c-71c162a1957d" providerId="ADAL" clId="{1912F45E-12C4-4BC2-B371-6BBA2CD1EDCC}" dt="2025-06-10T19:52:30.558" v="36"/>
          <ac:inkMkLst>
            <pc:docMk/>
            <pc:sldMk cId="1592113795" sldId="264"/>
            <ac:inkMk id="42" creationId="{935301F6-7EF9-8BB6-B189-6985458F9EB7}"/>
          </ac:inkMkLst>
        </pc:inkChg>
        <pc:inkChg chg="add del">
          <ac:chgData name="TIFFANY WOOLFORD" userId="0c3e30ba-a292-4f42-b14c-71c162a1957d" providerId="ADAL" clId="{1912F45E-12C4-4BC2-B371-6BBA2CD1EDCC}" dt="2025-06-10T19:55:55.275" v="63" actId="9405"/>
          <ac:inkMkLst>
            <pc:docMk/>
            <pc:sldMk cId="1592113795" sldId="264"/>
            <ac:inkMk id="49" creationId="{DD21C406-D0A9-FFFF-980E-06F80F623B1B}"/>
          </ac:inkMkLst>
        </pc:inkChg>
        <pc:inkChg chg="add">
          <ac:chgData name="TIFFANY WOOLFORD" userId="0c3e30ba-a292-4f42-b14c-71c162a1957d" providerId="ADAL" clId="{1912F45E-12C4-4BC2-B371-6BBA2CD1EDCC}" dt="2025-06-11T02:27:20.567" v="1105" actId="9405"/>
          <ac:inkMkLst>
            <pc:docMk/>
            <pc:sldMk cId="1592113795" sldId="264"/>
            <ac:inkMk id="50" creationId="{EB14AF05-5912-953B-3F01-D1055B4E0080}"/>
          </ac:inkMkLst>
        </pc:inkChg>
      </pc:sldChg>
      <pc:sldChg chg="addSp modSp mod">
        <pc:chgData name="TIFFANY WOOLFORD" userId="0c3e30ba-a292-4f42-b14c-71c162a1957d" providerId="ADAL" clId="{1912F45E-12C4-4BC2-B371-6BBA2CD1EDCC}" dt="2025-06-11T12:17:46.245" v="1228" actId="20577"/>
        <pc:sldMkLst>
          <pc:docMk/>
          <pc:sldMk cId="975765309" sldId="265"/>
        </pc:sldMkLst>
        <pc:spChg chg="mod">
          <ac:chgData name="TIFFANY WOOLFORD" userId="0c3e30ba-a292-4f42-b14c-71c162a1957d" providerId="ADAL" clId="{1912F45E-12C4-4BC2-B371-6BBA2CD1EDCC}" dt="2025-06-11T12:17:46.245" v="1228" actId="20577"/>
          <ac:spMkLst>
            <pc:docMk/>
            <pc:sldMk cId="975765309" sldId="265"/>
            <ac:spMk id="11" creationId="{A90E6F9A-C0BA-4F76-8D22-CAE911964C22}"/>
          </ac:spMkLst>
        </pc:spChg>
        <pc:inkChg chg="add">
          <ac:chgData name="TIFFANY WOOLFORD" userId="0c3e30ba-a292-4f42-b14c-71c162a1957d" providerId="ADAL" clId="{1912F45E-12C4-4BC2-B371-6BBA2CD1EDCC}" dt="2025-06-11T02:26:12.199" v="1101" actId="9405"/>
          <ac:inkMkLst>
            <pc:docMk/>
            <pc:sldMk cId="975765309" sldId="265"/>
            <ac:inkMk id="6" creationId="{3CC91C0F-8E4C-270B-0534-86752B583020}"/>
          </ac:inkMkLst>
        </pc:inkChg>
        <pc:inkChg chg="add">
          <ac:chgData name="TIFFANY WOOLFORD" userId="0c3e30ba-a292-4f42-b14c-71c162a1957d" providerId="ADAL" clId="{1912F45E-12C4-4BC2-B371-6BBA2CD1EDCC}" dt="2025-06-11T02:26:22.220" v="1102" actId="9405"/>
          <ac:inkMkLst>
            <pc:docMk/>
            <pc:sldMk cId="975765309" sldId="265"/>
            <ac:inkMk id="7" creationId="{E8058BBA-6913-684B-F060-96C0F55D67C6}"/>
          </ac:inkMkLst>
        </pc:inkChg>
        <pc:inkChg chg="add">
          <ac:chgData name="TIFFANY WOOLFORD" userId="0c3e30ba-a292-4f42-b14c-71c162a1957d" providerId="ADAL" clId="{1912F45E-12C4-4BC2-B371-6BBA2CD1EDCC}" dt="2025-06-11T02:26:34.537" v="1103" actId="9405"/>
          <ac:inkMkLst>
            <pc:docMk/>
            <pc:sldMk cId="975765309" sldId="265"/>
            <ac:inkMk id="8" creationId="{370B12BD-4436-04ED-612E-4B6713E8C7B2}"/>
          </ac:inkMkLst>
        </pc:inkChg>
      </pc:sldChg>
      <pc:sldChg chg="del">
        <pc:chgData name="TIFFANY WOOLFORD" userId="0c3e30ba-a292-4f42-b14c-71c162a1957d" providerId="ADAL" clId="{1912F45E-12C4-4BC2-B371-6BBA2CD1EDCC}" dt="2025-06-11T02:26:44.601" v="1104" actId="2696"/>
        <pc:sldMkLst>
          <pc:docMk/>
          <pc:sldMk cId="4224009197" sldId="266"/>
        </pc:sldMkLst>
      </pc:sldChg>
      <pc:sldChg chg="modSp mod">
        <pc:chgData name="TIFFANY WOOLFORD" userId="0c3e30ba-a292-4f42-b14c-71c162a1957d" providerId="ADAL" clId="{1912F45E-12C4-4BC2-B371-6BBA2CD1EDCC}" dt="2025-06-10T20:01:56.654" v="77" actId="313"/>
        <pc:sldMkLst>
          <pc:docMk/>
          <pc:sldMk cId="53031617" sldId="268"/>
        </pc:sldMkLst>
        <pc:spChg chg="mod">
          <ac:chgData name="TIFFANY WOOLFORD" userId="0c3e30ba-a292-4f42-b14c-71c162a1957d" providerId="ADAL" clId="{1912F45E-12C4-4BC2-B371-6BBA2CD1EDCC}" dt="2025-06-10T20:01:56.654" v="77" actId="313"/>
          <ac:spMkLst>
            <pc:docMk/>
            <pc:sldMk cId="53031617" sldId="268"/>
            <ac:spMk id="11" creationId="{A90E6F9A-C0BA-4F76-8D22-CAE911964C22}"/>
          </ac:spMkLst>
        </pc:spChg>
      </pc:sldChg>
      <pc:sldChg chg="modSp mod">
        <pc:chgData name="TIFFANY WOOLFORD" userId="0c3e30ba-a292-4f42-b14c-71c162a1957d" providerId="ADAL" clId="{1912F45E-12C4-4BC2-B371-6BBA2CD1EDCC}" dt="2025-06-11T01:55:16.812" v="119" actId="20577"/>
        <pc:sldMkLst>
          <pc:docMk/>
          <pc:sldMk cId="3385208245" sldId="269"/>
        </pc:sldMkLst>
        <pc:spChg chg="mod">
          <ac:chgData name="TIFFANY WOOLFORD" userId="0c3e30ba-a292-4f42-b14c-71c162a1957d" providerId="ADAL" clId="{1912F45E-12C4-4BC2-B371-6BBA2CD1EDCC}" dt="2025-06-11T01:55:16.812" v="119" actId="20577"/>
          <ac:spMkLst>
            <pc:docMk/>
            <pc:sldMk cId="3385208245" sldId="269"/>
            <ac:spMk id="11" creationId="{A90E6F9A-C0BA-4F76-8D22-CAE911964C22}"/>
          </ac:spMkLst>
        </pc:spChg>
      </pc:sldChg>
      <pc:sldChg chg="modSp mod">
        <pc:chgData name="TIFFANY WOOLFORD" userId="0c3e30ba-a292-4f42-b14c-71c162a1957d" providerId="ADAL" clId="{1912F45E-12C4-4BC2-B371-6BBA2CD1EDCC}" dt="2025-06-11T02:20:38.624" v="883" actId="1076"/>
        <pc:sldMkLst>
          <pc:docMk/>
          <pc:sldMk cId="1929918080" sldId="271"/>
        </pc:sldMkLst>
        <pc:spChg chg="mod">
          <ac:chgData name="TIFFANY WOOLFORD" userId="0c3e30ba-a292-4f42-b14c-71c162a1957d" providerId="ADAL" clId="{1912F45E-12C4-4BC2-B371-6BBA2CD1EDCC}" dt="2025-06-11T02:20:38.624" v="883" actId="1076"/>
          <ac:spMkLst>
            <pc:docMk/>
            <pc:sldMk cId="1929918080" sldId="271"/>
            <ac:spMk id="11" creationId="{A90E6F9A-C0BA-4F76-8D22-CAE911964C22}"/>
          </ac:spMkLst>
        </pc:spChg>
      </pc:sldChg>
      <pc:sldChg chg="modSp mod">
        <pc:chgData name="TIFFANY WOOLFORD" userId="0c3e30ba-a292-4f42-b14c-71c162a1957d" providerId="ADAL" clId="{1912F45E-12C4-4BC2-B371-6BBA2CD1EDCC}" dt="2025-06-10T20:05:35.417" v="92" actId="20577"/>
        <pc:sldMkLst>
          <pc:docMk/>
          <pc:sldMk cId="3422315222" sldId="272"/>
        </pc:sldMkLst>
        <pc:spChg chg="mod">
          <ac:chgData name="TIFFANY WOOLFORD" userId="0c3e30ba-a292-4f42-b14c-71c162a1957d" providerId="ADAL" clId="{1912F45E-12C4-4BC2-B371-6BBA2CD1EDCC}" dt="2025-06-10T20:05:35.417" v="92" actId="20577"/>
          <ac:spMkLst>
            <pc:docMk/>
            <pc:sldMk cId="3422315222" sldId="272"/>
            <ac:spMk id="5" creationId="{C0149942-E278-4BFE-921F-5E911317CC57}"/>
          </ac:spMkLst>
        </pc:spChg>
      </pc:sldChg>
      <pc:sldChg chg="modSp mod">
        <pc:chgData name="TIFFANY WOOLFORD" userId="0c3e30ba-a292-4f42-b14c-71c162a1957d" providerId="ADAL" clId="{1912F45E-12C4-4BC2-B371-6BBA2CD1EDCC}" dt="2025-06-10T20:07:46.063" v="107" actId="14100"/>
        <pc:sldMkLst>
          <pc:docMk/>
          <pc:sldMk cId="2459769045" sldId="273"/>
        </pc:sldMkLst>
        <pc:spChg chg="mod">
          <ac:chgData name="TIFFANY WOOLFORD" userId="0c3e30ba-a292-4f42-b14c-71c162a1957d" providerId="ADAL" clId="{1912F45E-12C4-4BC2-B371-6BBA2CD1EDCC}" dt="2025-06-10T20:07:46.063" v="107" actId="14100"/>
          <ac:spMkLst>
            <pc:docMk/>
            <pc:sldMk cId="2459769045" sldId="273"/>
            <ac:spMk id="11" creationId="{A90E6F9A-C0BA-4F76-8D22-CAE911964C22}"/>
          </ac:spMkLst>
        </pc:spChg>
      </pc:sldChg>
      <pc:sldChg chg="addSp modSp mod">
        <pc:chgData name="TIFFANY WOOLFORD" userId="0c3e30ba-a292-4f42-b14c-71c162a1957d" providerId="ADAL" clId="{1912F45E-12C4-4BC2-B371-6BBA2CD1EDCC}" dt="2025-06-11T12:18:34.159" v="1230" actId="20577"/>
        <pc:sldMkLst>
          <pc:docMk/>
          <pc:sldMk cId="3514822010" sldId="274"/>
        </pc:sldMkLst>
        <pc:spChg chg="add mod">
          <ac:chgData name="TIFFANY WOOLFORD" userId="0c3e30ba-a292-4f42-b14c-71c162a1957d" providerId="ADAL" clId="{1912F45E-12C4-4BC2-B371-6BBA2CD1EDCC}" dt="2025-06-11T12:18:34.159" v="1230" actId="20577"/>
          <ac:spMkLst>
            <pc:docMk/>
            <pc:sldMk cId="3514822010" sldId="274"/>
            <ac:spMk id="5" creationId="{80B5BF6C-DB98-2DED-D255-A7EEE7D7D782}"/>
          </ac:spMkLst>
        </pc:spChg>
        <pc:picChg chg="add mod">
          <ac:chgData name="TIFFANY WOOLFORD" userId="0c3e30ba-a292-4f42-b14c-71c162a1957d" providerId="ADAL" clId="{1912F45E-12C4-4BC2-B371-6BBA2CD1EDCC}" dt="2025-06-11T02:08:44.016" v="212" actId="14100"/>
          <ac:picMkLst>
            <pc:docMk/>
            <pc:sldMk cId="3514822010" sldId="274"/>
            <ac:picMk id="8" creationId="{9D223BAD-58C2-236A-7B78-031CC885328D}"/>
          </ac:picMkLst>
        </pc:picChg>
        <pc:picChg chg="add mod">
          <ac:chgData name="TIFFANY WOOLFORD" userId="0c3e30ba-a292-4f42-b14c-71c162a1957d" providerId="ADAL" clId="{1912F45E-12C4-4BC2-B371-6BBA2CD1EDCC}" dt="2025-06-11T02:08:56.214" v="215" actId="14100"/>
          <ac:picMkLst>
            <pc:docMk/>
            <pc:sldMk cId="3514822010" sldId="274"/>
            <ac:picMk id="10" creationId="{8F883129-2E59-E6CF-3B05-3173BDB5A04D}"/>
          </ac:picMkLst>
        </pc:picChg>
      </pc:sldChg>
      <pc:sldChg chg="modSp add mod ord">
        <pc:chgData name="TIFFANY WOOLFORD" userId="0c3e30ba-a292-4f42-b14c-71c162a1957d" providerId="ADAL" clId="{1912F45E-12C4-4BC2-B371-6BBA2CD1EDCC}" dt="2025-06-11T12:20:30.729" v="1298" actId="20577"/>
        <pc:sldMkLst>
          <pc:docMk/>
          <pc:sldMk cId="1311105030" sldId="275"/>
        </pc:sldMkLst>
        <pc:spChg chg="mod">
          <ac:chgData name="TIFFANY WOOLFORD" userId="0c3e30ba-a292-4f42-b14c-71c162a1957d" providerId="ADAL" clId="{1912F45E-12C4-4BC2-B371-6BBA2CD1EDCC}" dt="2025-06-11T02:25:21.441" v="1100" actId="20577"/>
          <ac:spMkLst>
            <pc:docMk/>
            <pc:sldMk cId="1311105030" sldId="275"/>
            <ac:spMk id="4" creationId="{D8D6C1F9-0629-F006-10A4-8E0C71576E3F}"/>
          </ac:spMkLst>
        </pc:spChg>
        <pc:spChg chg="mod">
          <ac:chgData name="TIFFANY WOOLFORD" userId="0c3e30ba-a292-4f42-b14c-71c162a1957d" providerId="ADAL" clId="{1912F45E-12C4-4BC2-B371-6BBA2CD1EDCC}" dt="2025-06-11T12:20:30.729" v="1298" actId="20577"/>
          <ac:spMkLst>
            <pc:docMk/>
            <pc:sldMk cId="1311105030" sldId="275"/>
            <ac:spMk id="5" creationId="{854A6A62-0063-D90E-8199-965E601758F1}"/>
          </ac:spMkLst>
        </pc:spChg>
      </pc:sldChg>
      <pc:sldChg chg="delSp modSp add del mod ord">
        <pc:chgData name="TIFFANY WOOLFORD" userId="0c3e30ba-a292-4f42-b14c-71c162a1957d" providerId="ADAL" clId="{1912F45E-12C4-4BC2-B371-6BBA2CD1EDCC}" dt="2025-06-11T02:24:56.752" v="1086" actId="2696"/>
        <pc:sldMkLst>
          <pc:docMk/>
          <pc:sldMk cId="2904500100" sldId="275"/>
        </pc:sldMkLst>
        <pc:spChg chg="mod">
          <ac:chgData name="TIFFANY WOOLFORD" userId="0c3e30ba-a292-4f42-b14c-71c162a1957d" providerId="ADAL" clId="{1912F45E-12C4-4BC2-B371-6BBA2CD1EDCC}" dt="2025-06-11T02:20:55.274" v="894" actId="20577"/>
          <ac:spMkLst>
            <pc:docMk/>
            <pc:sldMk cId="2904500100" sldId="275"/>
            <ac:spMk id="4" creationId="{0BD10148-53B2-1CE9-7A65-65488BAA5935}"/>
          </ac:spMkLst>
        </pc:spChg>
        <pc:spChg chg="del mod">
          <ac:chgData name="TIFFANY WOOLFORD" userId="0c3e30ba-a292-4f42-b14c-71c162a1957d" providerId="ADAL" clId="{1912F45E-12C4-4BC2-B371-6BBA2CD1EDCC}" dt="2025-06-11T02:21:23.018" v="896" actId="478"/>
          <ac:spMkLst>
            <pc:docMk/>
            <pc:sldMk cId="2904500100" sldId="275"/>
            <ac:spMk id="6" creationId="{17462539-A6C8-19E0-8DF5-B2CB1FA54036}"/>
          </ac:spMkLst>
        </pc:spChg>
        <pc:picChg chg="mod">
          <ac:chgData name="TIFFANY WOOLFORD" userId="0c3e30ba-a292-4f42-b14c-71c162a1957d" providerId="ADAL" clId="{1912F45E-12C4-4BC2-B371-6BBA2CD1EDCC}" dt="2025-06-11T02:21:43.918" v="899" actId="1076"/>
          <ac:picMkLst>
            <pc:docMk/>
            <pc:sldMk cId="2904500100" sldId="275"/>
            <ac:picMk id="8" creationId="{2D0C7075-8BB8-200D-E4D0-FBD47C7E77BB}"/>
          </ac:picMkLst>
        </pc:picChg>
        <pc:picChg chg="mod">
          <ac:chgData name="TIFFANY WOOLFORD" userId="0c3e30ba-a292-4f42-b14c-71c162a1957d" providerId="ADAL" clId="{1912F45E-12C4-4BC2-B371-6BBA2CD1EDCC}" dt="2025-06-11T02:21:38.573" v="898" actId="1076"/>
          <ac:picMkLst>
            <pc:docMk/>
            <pc:sldMk cId="2904500100" sldId="275"/>
            <ac:picMk id="10" creationId="{50F8880A-9DC0-561C-17FB-3E6804DDF79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57AA04-EA86-44CF-A997-8F5782DD9C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1029F-D307-4AC3-B8CE-7986187B0D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CA" dirty="0"/>
              <a:t>2022-08-04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847AF-4EB2-4F24-BCA3-D13E91A278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6EEA4-D5AE-4981-91F4-95908BB77C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6DAB7-6855-442C-A0EF-1AB3E263EBB6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451088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21,'934'0,"-911"-1,-1-1,23-5,-21 4,36-3,339 5,-192 2,31-1,-217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1T02:27:20.5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89 197,'-2'-3,"-12"-12,1 0,1-1,0-1,-17-32,28 48,0-1,0 0,1 1,-1-1,0 0,1 0,-1 1,1-1,0 0,-1 0,1 0,0 0,0 0,0 1,0-1,1 0,-1 0,0 0,1 0,-1 1,1-1,0 0,0 0,-1 1,1-1,0 0,0 1,1-1,-1 1,0 0,0-1,1 1,-1 0,1 0,-1 0,3-2,4 0,0 0,0 0,1 1,-1 0,0 0,1 1,9 0,377-1,-229 6,1676 0,-1006-6,495 2,-986 30,-259-19,84 0,25 4,-28 1,-12 0,-85-6,175 17,247-25,-247-4,173 2,-3436 0,2986 2,0 2,0 0,-45 14,42-10,-2 0,-47 3,55-8,1 2,0 1,-53 18,-8 3,-44-7,61-11,-29 5,-113 20,168-25,-1-2,-68 2,-97-10,79-2,-2224 4,2333-1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1T02:26:12.1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84,'2003'0,"-1813"12,-43 0,-21-9,121 8,323 5,-537-14,59 10,17 1,320-10,-221-5,284 2,-474-1,1-2,0 0,-1 0,0-2,0 0,0-2,20-9,17-6,-33 16,41-8,-42 10,-1 0,37-13,-34 6,0 2,0 1,1 1,0 0,1 2,-1 1,33-1,298 7,-331-2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1T02:26:22.2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1,'575'0,"-564"0,0 1,21 3,-9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1T02:26:34.5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57,'19'-1,"1"-1,35-8,13-2,29-2,-50 7,56-2,523 8,-291 3,1497-2,-1792 1,54 11,31 2,460-13,-279-3,-291 2,48-1,-1 2,0 4,88 16,-101-10,0-3,1-2,86-1,-127-5,0 0,0 1,1 0,-1 1,0 0,0 0,-1 1,1 0,0 1,7 4,-3-2,0-1,0 0,0-1,1-1,-1 0,29 2,85-6,-60-1,447 2,-1441 0,905-1,-1-2,-35-7,30 4,-32-1,34 5,3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23,'793'0,"-760"-2,46-7,27-1,373 9,-231 3,-230-2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1,'1'1,"-1"0,0 0,1 0,-1 0,0 1,1-2,-1 2,1-1,0-1,0 2,0-1,-1-1,1 1,0 0,0 0,0 0,-1 0,2 0,-1-1,0 0,1 2,29 11,-22-10,6 2,1 0,0-1,0 0,0-2,29 2,86-4,-70-2,-13 3,-20 0,-1-2,1-1,30-4,-26 0,-19 5,-2-1,18-4,-14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1,'694'0,"-675"0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1,'1'1,"-1"-1,0 1,0-1,1 1,-1 0,0-1,0 1,0 0,1 0,-1-1,1 1,0 0,-1-1,1 1,0-1,-1 1,0-1,1 1,1 0,16 8,-15-8,31 12,0-2,1 0,67 10,113 0,-85-12,91 2,-18-12,-174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81,'248'-8,"-166"2,177-22,-43 6,-113 13,212 2,-214 8,-82-1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0,'2'1,"1"1,-1-1,1 1,-1-1,1 1,0-1,-1-1,2 2,-2-1,2-1,2 1,38 3,-32-4,322 4,-188-6,464 2,-599 0,0 1,0 0,0 0,-1 1,1 0,-1 1,21 7,20 5,-21-7,-12-2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61,'243'-12,"-143"4,-16-2,28 1,-57 8,17 0,78-9,-66 3,145 4,-131 4,-61-1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0T19:52:30.5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1,'631'0,"-613"0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CA" dirty="0"/>
              <a:t>2022-08-04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E8368-3803-4480-A717-FB85491FE71C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376143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CA"/>
              <a:t>2022-08-04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E8368-3803-4480-A717-FB85491FE71C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124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FF13B-21F3-48ED-8E1F-787F10F23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B6F48-9EBA-4143-BE33-184852C0F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D1A25-F889-4E1F-83E7-1D060A72F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9A50B-C2F4-4AE4-8C8A-9071087E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50EE1-3A0B-48B3-BF1F-B8850FC9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168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AF7A-413C-4648-8181-1AC269105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785FA-45D3-44C4-BA09-9B25FB1BD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17D1B-1CBF-4624-855C-72C346194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91654-BE16-443F-B958-F891C28A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AC721-43CB-4F70-9E57-2FA95029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56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6E3174-C8EA-4CED-98AA-623712057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4B214-8A54-4EE0-BF30-DE257EF3F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D0450-0338-45DF-B88F-0ECEDB28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AFDBE-D1C0-4A59-B7AA-83AD53F9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A3BF5-EAC5-4055-8D08-C9CDC210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246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F6F6-117D-49A8-A921-F8A0CAB44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B8405-C9A5-4A66-B002-7D0A7C922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2E006-42FE-4F71-ABD4-B4A64D12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0D24D-FB14-4213-9FE9-A5B34CAF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1F504-BDE9-4408-8A93-2231915D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106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2B436-76AB-447A-BF87-FAFB5AEF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DA683-A698-4AF8-890B-CC0BA8036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756A9-3066-43C9-89CE-29AB06F1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2DE96-3667-49B1-8E54-7E398A61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84AB3-88FB-4BE3-A389-4404577EA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2186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6464-6F99-488F-8C60-EF8F2C32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DFEC0-C061-4C9E-A2B9-FF06F60B8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474AB-CE26-4C71-AAFD-B7CC8FC00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C6D84-7CBE-4694-82E5-25220F29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30DE8-FB2A-4E0E-A938-ED52699E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27786-080A-4A54-83B6-8669A8DA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726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C65E-6FEC-4FA5-8050-7CC90B0C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81353-F1E4-490A-894D-6FFA4E74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804E1-D9D4-4AA6-BABE-58014D302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CA3F5-9FEF-4EBF-89CC-228333564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66851-7CE8-4A53-932A-C9640A27D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CDBF71-972D-40C3-9206-097D6C8E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6B1510-DD60-4543-A9E9-ACBC5E2D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323B2-6FEF-48A4-AD5D-267F4CE1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97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F685-A02B-499C-A9AD-47574046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5DD4D-73DF-4D8A-9BC3-2BB7C5D90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2F0BC-A2AE-46ED-8882-ACE1222B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FA360-F60A-4207-92AD-88B8BEE5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283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A956B4-65E9-497F-97F2-9F0A3DA2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E2592-57A3-4D91-9EEF-8D7B7AA6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28872-4775-4736-9331-EF8BCCD6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262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4D4DC-ACCD-45AA-8D44-0D441F36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6F3A3-FDE7-41F6-B5B9-DF419F87D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78325-47B9-413B-877F-63F016368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9B930C-3C1A-40F5-8F0F-A5BB6600E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0CA31-EB04-48D4-B1B5-2C94A320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58650-0AED-4177-A9EE-7AFB4B07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568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42F3-03CD-4DD2-9804-74D57B51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76736D-DBFB-48E9-ADFE-235EF562E0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72675-152B-476B-B696-49046561A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6219B-5C08-43A8-B53E-F3B3463D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8723C-2A68-4919-B1DA-7419349F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9CA7D-A3A3-4F67-AA3D-F8760F97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965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C57C09-96F4-45D9-9314-2AB61938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2CCDB-86B4-47B8-B9B6-226A77990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65BDD-9FC1-4F4E-A5AB-5A19C0D78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6A1B-8194-4F6E-AB4B-825CAA312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C1079-501B-4AA4-84D5-46C62B810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D665E-EFED-4C5E-A3FE-445260071AB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49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15.emf"/><Relationship Id="rId12" Type="http://schemas.openxmlformats.org/officeDocument/2006/relationships/customXml" Target="../ink/ink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4.png"/><Relationship Id="rId5" Type="http://schemas.openxmlformats.org/officeDocument/2006/relationships/image" Target="../media/image14.emf"/><Relationship Id="rId10" Type="http://schemas.openxmlformats.org/officeDocument/2006/relationships/customXml" Target="../ink/ink12.xml"/><Relationship Id="rId4" Type="http://schemas.openxmlformats.org/officeDocument/2006/relationships/oleObject" Target="../embeddings/oleObject5.bin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r.services@ddsb.ca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r.services@ddsb.ca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ddsb.ca/en/on-boarding-lunchroom-supervisors.aspx" TargetMode="External"/><Relationship Id="rId5" Type="http://schemas.openxmlformats.org/officeDocument/2006/relationships/hyperlink" Target="https://www.drps.ca/online-services/police-records/police-record-checks/" TargetMode="External"/><Relationship Id="rId4" Type="http://schemas.openxmlformats.org/officeDocument/2006/relationships/hyperlink" Target="https://spark.ddsb.ca/en/resourcesGeneral/Documents/On-Boarding/Lunchroom-Supervisors-for-Administrators/Entering-and-Approving-Timesheets.pd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mailto:Voleen.campbell@ddsb.ca" TargetMode="External"/><Relationship Id="rId7" Type="http://schemas.openxmlformats.org/officeDocument/2006/relationships/hyperlink" Target="https://pixabay.com/en/laptop-black-blue-screen-monitor-33521/" TargetMode="External"/><Relationship Id="rId2" Type="http://schemas.openxmlformats.org/officeDocument/2006/relationships/hyperlink" Target="mailto:Hr.services@ddsb.ca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hyperlink" Target="https://freepngimg.com/png/17718-telephone-png-pic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dsb.ca/en/resourcesGeneral/On-Boarding/Documents/Lunchroom-Supervisors/2025-2026-Returning-LRS-Complete-Package.pdf" TargetMode="External"/><Relationship Id="rId2" Type="http://schemas.openxmlformats.org/officeDocument/2006/relationships/hyperlink" Target="https://spark.ddsb.ca/en/resourcesGeneral/Documents/On-Boarding/Lunchroom-Supervisors-for-Administrators/2025-2026-New-Hire-LRS-Complete-Package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xcoding.com/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dm310.blogspot.com/2010/09/photograph-your-check-to-deposit-it.html" TargetMode="Externa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6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12.emf"/><Relationship Id="rId12" Type="http://schemas.openxmlformats.org/officeDocument/2006/relationships/customXml" Target="../ink/ink3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png"/><Relationship Id="rId24" Type="http://schemas.openxmlformats.org/officeDocument/2006/relationships/customXml" Target="../ink/ink9.xml"/><Relationship Id="rId5" Type="http://schemas.openxmlformats.org/officeDocument/2006/relationships/image" Target="../media/image11.emf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openxmlformats.org/officeDocument/2006/relationships/customXml" Target="../ink/ink2.xml"/><Relationship Id="rId19" Type="http://schemas.openxmlformats.org/officeDocument/2006/relationships/image" Target="../media/image1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CC4679-5952-40BD-8389-0C2848B4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33" y="681629"/>
            <a:ext cx="5573478" cy="36836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600" b="1" cap="none" dirty="0">
                <a:ln w="3175" cmpd="sng">
                  <a:noFill/>
                </a:ln>
                <a:solidFill>
                  <a:schemeClr val="bg1"/>
                </a:solidFill>
                <a:effectLst/>
              </a:rPr>
              <a:t>LUNCHROOM SUPERVISOR CONTRACT GUIDE</a:t>
            </a:r>
            <a:br>
              <a:rPr lang="en-US" sz="5600" cap="none" dirty="0">
                <a:ln w="3175" cmpd="sng">
                  <a:noFill/>
                </a:ln>
                <a:solidFill>
                  <a:schemeClr val="bg1"/>
                </a:solidFill>
                <a:effectLst/>
              </a:rPr>
            </a:br>
            <a:endParaRPr lang="en-US" sz="5600" cap="none" dirty="0">
              <a:ln w="3175" cmpd="sng"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6B5F537-3960-4E10-AE03-D496B4CD5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4F9A94D1-9FCD-4778-A663-68663B4D3F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BB080F40-90BD-4CAA-9447-8DC3FCD0F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80" name="Graphic 79">
            <a:extLst>
              <a:ext uri="{FF2B5EF4-FFF2-40B4-BE49-F238E27FC236}">
                <a16:creationId xmlns:a16="http://schemas.microsoft.com/office/drawing/2014/main" id="{1D26A2A6-BD57-4CD7-9AF1-1BA0989C9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8282" y="1396426"/>
            <a:ext cx="3449589" cy="1603128"/>
          </a:xfrm>
          <a:prstGeom prst="rect">
            <a:avLst/>
          </a:prstGeom>
        </p:spPr>
      </p:pic>
      <p:pic>
        <p:nvPicPr>
          <p:cNvPr id="90" name="Picture 89" descr="School lunch tray with milk, sandwich, and apple held by a young student">
            <a:extLst>
              <a:ext uri="{FF2B5EF4-FFF2-40B4-BE49-F238E27FC236}">
                <a16:creationId xmlns:a16="http://schemas.microsoft.com/office/drawing/2014/main" id="{05E282F7-EDB7-4C76-B815-01E512F71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72" y="3291146"/>
            <a:ext cx="3090995" cy="2148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" name="Date Placeholder 91">
            <a:extLst>
              <a:ext uri="{FF2B5EF4-FFF2-40B4-BE49-F238E27FC236}">
                <a16:creationId xmlns:a16="http://schemas.microsoft.com/office/drawing/2014/main" id="{1514FBEA-4E1A-440D-A06B-9DFBEC42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5445" y="6126798"/>
            <a:ext cx="21854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b="0" i="0">
                <a:solidFill>
                  <a:schemeClr val="tx1">
                    <a:alpha val="80000"/>
                  </a:schemeClr>
                </a:solidFill>
                <a:effectLst/>
              </a:rPr>
              <a:t>JUNE 2025</a:t>
            </a:r>
            <a:endParaRPr lang="en-US" sz="1100" b="0" i="0" dirty="0">
              <a:solidFill>
                <a:schemeClr val="tx1">
                  <a:alpha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584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</a:t>
            </a:r>
            <a:r>
              <a:rPr lang="en-CA" sz="2700" baseline="0" dirty="0"/>
              <a:t> – PROVINCIAL TAX FORM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61075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838201" y="1360943"/>
            <a:ext cx="1051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PROVINCIAL TAX FORM (TD1ON)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/>
              <a:t>Applicants must complete all highlighted areas on the TD1ON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i="0" u="none" strike="noStrike" baseline="0" dirty="0">
                <a:solidFill>
                  <a:srgbClr val="000000"/>
                </a:solidFill>
              </a:rPr>
              <a:t>Form must be signed and dated</a:t>
            </a:r>
            <a:endParaRPr lang="en-CA" sz="2400" dirty="0"/>
          </a:p>
          <a:p>
            <a:endParaRPr lang="en-CA" sz="1800" dirty="0"/>
          </a:p>
          <a:p>
            <a:endParaRPr lang="en-CA" sz="2000" dirty="0"/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379" y="5638183"/>
            <a:ext cx="1109421" cy="515581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4462F9C-7792-40D0-7203-FC3C97314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178501"/>
              </p:ext>
            </p:extLst>
          </p:nvPr>
        </p:nvGraphicFramePr>
        <p:xfrm>
          <a:off x="3007520" y="2648714"/>
          <a:ext cx="2421730" cy="324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914638" imgH="3771900" progId="Acrobat.Document.DC">
                  <p:embed/>
                </p:oleObj>
              </mc:Choice>
              <mc:Fallback>
                <p:oleObj name="Acrobat Document" r:id="rId4" imgW="2914638" imgH="37719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4462F9C-7792-40D0-7203-FC3C97314A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7520" y="2648714"/>
                        <a:ext cx="2421730" cy="3247261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ACD241B-09F3-ABE2-11A5-C5CFBBD26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379579"/>
              </p:ext>
            </p:extLst>
          </p:nvPr>
        </p:nvGraphicFramePr>
        <p:xfrm>
          <a:off x="5715412" y="2648713"/>
          <a:ext cx="2276063" cy="324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886052" imgH="5028936" progId="Acrobat.Document.DC">
                  <p:embed/>
                </p:oleObj>
              </mc:Choice>
              <mc:Fallback>
                <p:oleObj name="Acrobat Document" r:id="rId6" imgW="3886052" imgH="5028936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ACD241B-09F3-ABE2-11A5-C5CFBBD26F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15412" y="2648713"/>
                        <a:ext cx="2276063" cy="3247261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CC91C0F-8E4C-270B-0534-86752B583020}"/>
                  </a:ext>
                </a:extLst>
              </p14:cNvPr>
              <p14:cNvContentPartPr/>
              <p14:nvPr/>
            </p14:nvContentPartPr>
            <p14:xfrm>
              <a:off x="5830126" y="4610857"/>
              <a:ext cx="2034720" cy="60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CC91C0F-8E4C-270B-0534-86752B5830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6126" y="4502857"/>
                <a:ext cx="214236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058BBA-6913-684B-F060-96C0F55D67C6}"/>
                  </a:ext>
                </a:extLst>
              </p14:cNvPr>
              <p14:cNvContentPartPr/>
              <p14:nvPr/>
            </p14:nvContentPartPr>
            <p14:xfrm>
              <a:off x="5043526" y="4601137"/>
              <a:ext cx="235440" cy="4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058BBA-6913-684B-F060-96C0F55D67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89886" y="4493497"/>
                <a:ext cx="3430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70B12BD-4436-04ED-612E-4B6713E8C7B2}"/>
                  </a:ext>
                </a:extLst>
              </p14:cNvPr>
              <p14:cNvContentPartPr/>
              <p14:nvPr/>
            </p14:nvContentPartPr>
            <p14:xfrm>
              <a:off x="3145966" y="3116137"/>
              <a:ext cx="2132640" cy="5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70B12BD-4436-04ED-612E-4B6713E8C7B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92326" y="3008497"/>
                <a:ext cx="2240280" cy="26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576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B20B4-74A6-8417-43BD-76095321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B6B799-1D4A-296E-88E5-83A655586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83DFE-4095-13CB-D3E2-813691B32CEE}"/>
              </a:ext>
            </a:extLst>
          </p:cNvPr>
          <p:cNvSpPr txBox="1"/>
          <p:nvPr/>
        </p:nvSpPr>
        <p:spPr>
          <a:xfrm>
            <a:off x="838200" y="1763375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u="sng"/>
              <a:t>OMERS PACKAGE</a:t>
            </a:r>
          </a:p>
          <a:p>
            <a:endParaRPr lang="en-CA" sz="2000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5BF6C-DB98-2DED-D255-A7EEE7D7D782}"/>
              </a:ext>
            </a:extLst>
          </p:cNvPr>
          <p:cNvSpPr txBox="1"/>
          <p:nvPr/>
        </p:nvSpPr>
        <p:spPr>
          <a:xfrm>
            <a:off x="5125065" y="1973113"/>
            <a:ext cx="61230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u="sng" dirty="0"/>
              <a:t>OMERS CONSENT FORM</a:t>
            </a:r>
          </a:p>
          <a:p>
            <a:pPr marL="342900" indent="-342900">
              <a:buAutoNum type="arabicPeriod"/>
            </a:pPr>
            <a:r>
              <a:rPr lang="en-CA" sz="2400" b="1" dirty="0"/>
              <a:t>Complete, sign and date </a:t>
            </a:r>
            <a:r>
              <a:rPr lang="en-CA" sz="2400" dirty="0"/>
              <a:t>OMERS Pension Plan Consent Form </a:t>
            </a:r>
          </a:p>
          <a:p>
            <a:pPr marL="342900" indent="-342900">
              <a:buAutoNum type="arabicPeriod"/>
            </a:pPr>
            <a:r>
              <a:rPr lang="en-CA" sz="2400" b="1" dirty="0"/>
              <a:t>Complete Section 1: </a:t>
            </a:r>
            <a:r>
              <a:rPr lang="en-CA" sz="2400" dirty="0"/>
              <a:t>Employee Authorization and Election of the Offer of OMERS Membership</a:t>
            </a:r>
          </a:p>
          <a:p>
            <a:r>
              <a:rPr lang="en-CA" sz="2400" b="1" dirty="0"/>
              <a:t>3. Applicants must check appropriate box </a:t>
            </a:r>
            <a:r>
              <a:rPr lang="en-CA" sz="2400" dirty="0"/>
              <a:t>–   either Yes or No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Both forms must be completed by all Lunchroom Supervisors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223BAD-58C2-236A-7B78-031CC8853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471260"/>
            <a:ext cx="1954161" cy="2936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83129-2E59-E6CF-3B05-3173BDB5A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968" y="2471260"/>
            <a:ext cx="1834838" cy="29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2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- CHECKLIST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8689" y="6295857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114799" y="1471552"/>
            <a:ext cx="759142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CHECKLIST</a:t>
            </a:r>
          </a:p>
          <a:p>
            <a:endParaRPr lang="en-CA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The checklist included in the package does not need to be submitted. This is a guide to ensure all required documents have been completed and are ready to submit.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Once you have confirmed accuracy and completion of all documents, e-mail the completed package to </a:t>
            </a:r>
            <a:r>
              <a:rPr lang="en-CA" sz="2400" dirty="0">
                <a:hlinkClick r:id="rId2"/>
              </a:rPr>
              <a:t>hr.services@ddsb.ca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Send one package per email.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Applicant’s full name must be in the subject line of the email. </a:t>
            </a:r>
            <a:r>
              <a:rPr lang="en-CA" sz="2400" dirty="0"/>
              <a:t>E.g. New LRS Package: John Smith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4379" y="5816024"/>
            <a:ext cx="1109421" cy="515581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16A42A4-6E24-4D4B-9E5E-63FEAD1B8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596188"/>
              </p:ext>
            </p:extLst>
          </p:nvPr>
        </p:nvGraphicFramePr>
        <p:xfrm>
          <a:off x="385780" y="1532350"/>
          <a:ext cx="3729019" cy="48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032320" imgH="10559880" progId="Acrobat.Document.DC">
                  <p:embed/>
                </p:oleObj>
              </mc:Choice>
              <mc:Fallback>
                <p:oleObj name="Acrobat Document" r:id="rId5" imgW="8032320" imgH="1055988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16A42A4-6E24-4D4B-9E5E-63FEAD1B88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780" y="1532350"/>
                        <a:ext cx="3729019" cy="48240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0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RE-HIRE CONTRACT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86713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074309" y="1388278"/>
            <a:ext cx="759142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EMPLOYMENT CONTRACT</a:t>
            </a:r>
          </a:p>
          <a:p>
            <a:r>
              <a:rPr lang="en-CA" sz="2400" b="1" dirty="0"/>
              <a:t>1. Circle the Position </a:t>
            </a:r>
            <a:r>
              <a:rPr lang="en-CA" sz="2400" dirty="0"/>
              <a:t>on the left selecting Regular or Special Education.</a:t>
            </a:r>
          </a:p>
          <a:p>
            <a:r>
              <a:rPr lang="en-CA" sz="2400" b="1" dirty="0"/>
              <a:t>2. Circle the Job Type </a:t>
            </a:r>
            <a:r>
              <a:rPr lang="en-CA" sz="2400" dirty="0"/>
              <a:t>on right selecting  Supply or Regular.</a:t>
            </a:r>
          </a:p>
          <a:p>
            <a:r>
              <a:rPr lang="en-CA" sz="2400" b="1" dirty="0"/>
              <a:t>3. Enter Start Date.</a:t>
            </a:r>
          </a:p>
          <a:p>
            <a:r>
              <a:rPr lang="en-CA" sz="2400" b="1" dirty="0"/>
              <a:t>4. Employee must complete the bottom left completely.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If OCT Certified – Must provide OCT#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Provide Employee ID# </a:t>
            </a:r>
          </a:p>
          <a:p>
            <a:r>
              <a:rPr lang="en-CA" sz="2400" b="1" dirty="0"/>
              <a:t>5. School Administrator/Secretary must fill in bottom right completely.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All Signatures must be present.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RE-HIRE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CB45D03-782D-432F-BF91-BA7727E77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379" y="5765377"/>
            <a:ext cx="1109421" cy="515581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5E86A63-8749-4291-B964-BE19C132D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477290"/>
              </p:ext>
            </p:extLst>
          </p:nvPr>
        </p:nvGraphicFramePr>
        <p:xfrm>
          <a:off x="345290" y="1457121"/>
          <a:ext cx="3729019" cy="48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32320" imgH="10559880" progId="Acrobat.Document.DC">
                  <p:embed/>
                </p:oleObj>
              </mc:Choice>
              <mc:Fallback>
                <p:oleObj name="Acrobat Document" r:id="rId4" imgW="8032320" imgH="1055988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5E86A63-8749-4291-B964-BE19C132D1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290" y="1457121"/>
                        <a:ext cx="3729019" cy="48240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20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RE-HIRE – OFFENCE DECLARATION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072800" y="1345344"/>
            <a:ext cx="759142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OFFENCE DECLARATION</a:t>
            </a:r>
          </a:p>
          <a:p>
            <a:endParaRPr lang="en-CA" b="1" u="sng" dirty="0"/>
          </a:p>
          <a:p>
            <a:r>
              <a:rPr lang="en-CA" sz="2400" b="1" dirty="0"/>
              <a:t>1. Must be completed every school year. </a:t>
            </a:r>
          </a:p>
          <a:p>
            <a:r>
              <a:rPr lang="en-CA" sz="2400" b="1" dirty="0"/>
              <a:t>2. Employee must complete all areas in top portion CLEARLY.</a:t>
            </a:r>
          </a:p>
          <a:p>
            <a:r>
              <a:rPr lang="en-CA" sz="2400" b="1" dirty="0"/>
              <a:t>3. Employee must check appropriate box</a:t>
            </a:r>
            <a:r>
              <a:rPr lang="en-CA" sz="2400" dirty="0"/>
              <a:t>- either “Been convicted” or “Have not been convicted”.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If there is a new conviction to report, it must be declared and listed.  People &amp; Culture will review with employee.   Employee </a:t>
            </a:r>
            <a:r>
              <a:rPr lang="en-CA" sz="2400" u="sng" dirty="0"/>
              <a:t>CANNOT WORK</a:t>
            </a:r>
            <a:r>
              <a:rPr lang="en-CA" sz="2400" dirty="0"/>
              <a:t> until approved by People &amp; Culture Department.</a:t>
            </a:r>
          </a:p>
          <a:p>
            <a:r>
              <a:rPr lang="en-CA" sz="2400" b="1" dirty="0"/>
              <a:t>4. Form must be signed and dated</a:t>
            </a:r>
            <a:r>
              <a:rPr lang="en-CA" sz="2400" dirty="0"/>
              <a:t>.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RE-HIRE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775" y="6205894"/>
            <a:ext cx="1109421" cy="515581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045FB5E-2207-43D1-AC42-160DCB334A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800" y="1381092"/>
          <a:ext cx="3726000" cy="4821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886052" imgH="5028936" progId="Acrobat.Document.DC">
                  <p:embed/>
                </p:oleObj>
              </mc:Choice>
              <mc:Fallback>
                <p:oleObj name="Acrobat Document" r:id="rId4" imgW="3886052" imgH="5028936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045FB5E-2207-43D1-AC42-160DCB334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800" y="1381092"/>
                        <a:ext cx="3726000" cy="482188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762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95834-9B4D-A2E6-4D9A-FE822D8E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BA461-AAA3-F45F-0E1D-AA60F09B2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D6C1F9-0629-F006-10A4-8E0C71576E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7128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RE-HIRE PACKAGE</a:t>
            </a:r>
            <a:br>
              <a:rPr lang="en-CA" dirty="0"/>
            </a:br>
            <a:endParaRPr lang="en-C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034F9F-EA9A-7A1C-4C6A-81C7C1B2CA65}"/>
              </a:ext>
            </a:extLst>
          </p:cNvPr>
          <p:cNvSpPr txBox="1"/>
          <p:nvPr/>
        </p:nvSpPr>
        <p:spPr>
          <a:xfrm>
            <a:off x="838200" y="1763375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u="sng"/>
              <a:t>OMERS PACKAGE</a:t>
            </a:r>
          </a:p>
          <a:p>
            <a:endParaRPr lang="en-CA" sz="2000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A6A62-0063-D90E-8199-965E601758F1}"/>
              </a:ext>
            </a:extLst>
          </p:cNvPr>
          <p:cNvSpPr txBox="1"/>
          <p:nvPr/>
        </p:nvSpPr>
        <p:spPr>
          <a:xfrm>
            <a:off x="5125065" y="1973113"/>
            <a:ext cx="61230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u="sng" dirty="0"/>
              <a:t>OMERS CONSENT FORM</a:t>
            </a:r>
          </a:p>
          <a:p>
            <a:pPr marL="342900" indent="-342900">
              <a:buAutoNum type="arabicPeriod"/>
            </a:pPr>
            <a:r>
              <a:rPr lang="en-CA" sz="2400" b="1" dirty="0"/>
              <a:t>Applicants must complete, sign and date </a:t>
            </a:r>
            <a:r>
              <a:rPr lang="en-CA" sz="2400" dirty="0"/>
              <a:t>OMERS Pension Plan Consent Form </a:t>
            </a:r>
          </a:p>
          <a:p>
            <a:pPr marL="342900" indent="-342900">
              <a:buAutoNum type="arabicPeriod"/>
            </a:pPr>
            <a:r>
              <a:rPr lang="en-CA" sz="2400" b="1" dirty="0"/>
              <a:t>All Applicants must Complete Section 1: </a:t>
            </a:r>
            <a:r>
              <a:rPr lang="en-CA" sz="2400" dirty="0"/>
              <a:t>Employee Authorization and Election of the Offer of OMERS Membership</a:t>
            </a:r>
          </a:p>
          <a:p>
            <a:r>
              <a:rPr lang="en-CA" sz="2400" b="1" dirty="0"/>
              <a:t>3. Applicants must check appropriate box </a:t>
            </a:r>
            <a:r>
              <a:rPr lang="en-CA" sz="2400" dirty="0"/>
              <a:t>–   either Yes or No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Both forms must be completed by all Lunchroom Supervisors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2110B-84CD-0E40-7F03-06EC5995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471260"/>
            <a:ext cx="1954161" cy="2936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2C121-68D7-5652-02E1-FA3F664A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968" y="2471260"/>
            <a:ext cx="1834838" cy="29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/>
          </a:bodyPr>
          <a:lstStyle/>
          <a:p>
            <a:pPr algn="ctr"/>
            <a:r>
              <a:rPr lang="en-CA" sz="2700" dirty="0"/>
              <a:t>RE-HIRE - CHECKLIST</a:t>
            </a: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074309" y="1496602"/>
            <a:ext cx="759142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CHECKLIST</a:t>
            </a:r>
          </a:p>
          <a:p>
            <a:endParaRPr lang="en-CA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The checklist included in the package does not need to be submitted. This is a guide to ensure all required documents have been completed and are ready to submit.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Once you have confirmed accuracy and completion of all documents, e-mail the completed package to </a:t>
            </a:r>
            <a:r>
              <a:rPr lang="en-CA" sz="2400" dirty="0">
                <a:hlinkClick r:id="rId2"/>
              </a:rPr>
              <a:t>hr.services@ddsb.ca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Send one package per email.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Applicant’s full name must be in the subject line of the email. </a:t>
            </a:r>
            <a:r>
              <a:rPr lang="en-CA" sz="2400" dirty="0"/>
              <a:t>E.g. New LRS Package: John Smith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RE-HIRE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9775" y="6205894"/>
            <a:ext cx="1109421" cy="515581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0363FD3-13AB-4B3B-BC91-95B00EF28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483179"/>
              </p:ext>
            </p:extLst>
          </p:nvPr>
        </p:nvGraphicFramePr>
        <p:xfrm>
          <a:off x="345290" y="1496602"/>
          <a:ext cx="3729019" cy="48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032320" imgH="10559880" progId="Acrobat.Document.DC">
                  <p:embed/>
                </p:oleObj>
              </mc:Choice>
              <mc:Fallback>
                <p:oleObj name="Acrobat Document" r:id="rId5" imgW="8032320" imgH="1055988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0363FD3-13AB-4B3B-BC91-95B00EF283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290" y="1496602"/>
                        <a:ext cx="3729019" cy="48240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99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4384039" y="365127"/>
            <a:ext cx="7164493" cy="793718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1">
            <a:normAutofit fontScale="70000" lnSpcReduction="20000"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pPr>
              <a:spcAft>
                <a:spcPts val="600"/>
              </a:spcAft>
            </a:pP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ADDITIONAL INFORMATION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486" y="4733989"/>
            <a:ext cx="2790218" cy="1296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3581400" y="1351819"/>
            <a:ext cx="8597381" cy="4678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Enter Timesheets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https://spark.ddsb.ca/en/resourcesGeneral/Documents/On-Boarding/Lunchroom-Supervisors-for-Administrators/Entering-and-Approving-Timesheets.pdf</a:t>
            </a:r>
            <a:endParaRPr lang="en-US" b="1" u="sng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Durham Regional Police Vulnerable Sector Check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https://www.drps.ca/online-services/police-records/police-record-checks/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Pay Schedules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https://www.ddsb.ca/en/on-boarding-lunchroom-supervisors.aspx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Allocation Inquiries</a:t>
            </a:r>
            <a:r>
              <a:rPr lang="en-US" dirty="0"/>
              <a:t>: Please contact your System Lead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Special Education Allocation Inquiries</a:t>
            </a:r>
            <a:r>
              <a:rPr lang="en-US" dirty="0"/>
              <a:t>: Please contact Inclusive Student Services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>
                    <a:alpha val="80000"/>
                  </a:schemeClr>
                </a:solidFill>
              </a:rPr>
              <a:t>JUNE 2025</a:t>
            </a: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69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30" y="524252"/>
            <a:ext cx="5277333" cy="1325563"/>
          </a:xfrm>
          <a:prstGeom prst="flowChartAlternate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1098" y="6329747"/>
            <a:ext cx="417485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JUNE 2025</a:t>
            </a:r>
            <a:endParaRPr lang="en-US" sz="11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49942-E278-4BFE-921F-5E911317CC57}"/>
              </a:ext>
            </a:extLst>
          </p:cNvPr>
          <p:cNvSpPr txBox="1"/>
          <p:nvPr/>
        </p:nvSpPr>
        <p:spPr>
          <a:xfrm>
            <a:off x="-71052" y="2121358"/>
            <a:ext cx="7299166" cy="34827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b="1" u="sng" dirty="0"/>
              <a:t>PEOPLE &amp; CULTURE /HR SERVICES </a:t>
            </a:r>
            <a:r>
              <a:rPr lang="en-US" sz="2600" b="1" dirty="0"/>
              <a:t> 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b="1" dirty="0"/>
              <a:t>Contracts and General Inquiries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905-666-6936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hlinkClick r:id="rId2"/>
              </a:rPr>
              <a:t>Hr.services@ddsb.ca</a:t>
            </a:r>
            <a:endParaRPr lang="en-US" sz="26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b="1" u="sng" dirty="0"/>
              <a:t>PAYROLL 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b="1" dirty="0"/>
              <a:t>Timesheets and Pay Inquiries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dirty="0" err="1"/>
              <a:t>Voleen</a:t>
            </a:r>
            <a:r>
              <a:rPr lang="en-US" sz="2600" dirty="0"/>
              <a:t> </a:t>
            </a:r>
            <a:r>
              <a:rPr lang="en-US" sz="2600" dirty="0" err="1"/>
              <a:t>Campell</a:t>
            </a:r>
            <a:endParaRPr lang="en-US" sz="260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905-666-6327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hlinkClick r:id="rId3"/>
              </a:rPr>
              <a:t>voleen.campbell@ddsb.ca</a:t>
            </a:r>
            <a:r>
              <a:rPr lang="en-US" sz="2600" dirty="0"/>
              <a:t> 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2600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900" dirty="0"/>
              <a:t>		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D048E-8D5F-4871-A5E1-102410341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8850774" y="338268"/>
            <a:ext cx="3028386" cy="2271290"/>
          </a:xfrm>
          <a:prstGeom prst="rect">
            <a:avLst/>
          </a:prstGeom>
        </p:spPr>
      </p:pic>
      <p:pic>
        <p:nvPicPr>
          <p:cNvPr id="11" name="Picture 10" descr="A picture containing text, electronics, computer, black&#10;&#10;Description automatically generated">
            <a:extLst>
              <a:ext uri="{FF2B5EF4-FFF2-40B4-BE49-F238E27FC236}">
                <a16:creationId xmlns:a16="http://schemas.microsoft.com/office/drawing/2014/main" id="{4B38B7E4-C74F-4727-9529-21A501153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69366" y="3442385"/>
            <a:ext cx="1741359" cy="162817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0612D4-3070-4091-9B62-DE680C69F7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2150" y="5210893"/>
            <a:ext cx="2407535" cy="11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1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105"/>
            <a:ext cx="10515600" cy="715089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CA" sz="4000" b="1" dirty="0"/>
              <a:t>TWO TYPES OF CONTRACT PACKAGES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70039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49942-E278-4BFE-921F-5E911317CC57}"/>
              </a:ext>
            </a:extLst>
          </p:cNvPr>
          <p:cNvSpPr txBox="1"/>
          <p:nvPr/>
        </p:nvSpPr>
        <p:spPr>
          <a:xfrm>
            <a:off x="566649" y="945504"/>
            <a:ext cx="110587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14350">
              <a:buFont typeface="+mj-lt"/>
              <a:buAutoNum type="arabicPeriod"/>
            </a:pPr>
            <a:r>
              <a:rPr lang="en-CA" sz="2400" b="1" u="sng" dirty="0"/>
              <a:t>New Hire Package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CA" sz="2400" dirty="0"/>
              <a:t>If applicant has </a:t>
            </a:r>
            <a:r>
              <a:rPr lang="en-CA" sz="2400" b="1" u="sng" dirty="0"/>
              <a:t>never worked </a:t>
            </a:r>
            <a:r>
              <a:rPr lang="en-CA" sz="2400" dirty="0"/>
              <a:t>for the DDSB at any location.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CA" sz="2400" dirty="0"/>
              <a:t>If applicant has </a:t>
            </a:r>
            <a:r>
              <a:rPr lang="en-CA" sz="2400" b="1" u="sng" dirty="0"/>
              <a:t>not worked </a:t>
            </a:r>
            <a:r>
              <a:rPr lang="en-CA" sz="2400" dirty="0"/>
              <a:t>for DDSB in the </a:t>
            </a:r>
            <a:r>
              <a:rPr lang="en-CA" sz="2400" b="1" u="sng" dirty="0"/>
              <a:t>last 6 months.</a:t>
            </a:r>
            <a:endParaRPr lang="en-CA" sz="2400" dirty="0"/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</a:rPr>
              <a:t>Click for </a:t>
            </a:r>
            <a:r>
              <a:rPr lang="en-CA" sz="2400" b="1" u="sng" dirty="0">
                <a:solidFill>
                  <a:srgbClr val="FF0000"/>
                </a:solidFill>
              </a:rPr>
              <a:t>New Hire Package </a:t>
            </a:r>
            <a:r>
              <a:rPr lang="en-CA" sz="2400" dirty="0">
                <a:solidFill>
                  <a:srgbClr val="FF0000"/>
                </a:solidFill>
              </a:rPr>
              <a:t>→</a:t>
            </a:r>
          </a:p>
          <a:p>
            <a:pPr lvl="1"/>
            <a:r>
              <a:rPr lang="en-CA" sz="2400" dirty="0">
                <a:hlinkClick r:id="rId2"/>
              </a:rPr>
              <a:t>https://spark.ddsb.ca/en/resourcesGeneral/Documents/On-Boarding/Lunchroom-Supervisors-for-Administrators/2025-2026-New-Hire-LRS-Complete-Package.pdf</a:t>
            </a:r>
            <a:r>
              <a:rPr lang="en-CA" sz="2400" dirty="0"/>
              <a:t> </a:t>
            </a:r>
          </a:p>
          <a:p>
            <a:pPr lvl="1"/>
            <a:endParaRPr lang="en-CA" sz="2400" dirty="0"/>
          </a:p>
          <a:p>
            <a:pPr indent="-514350">
              <a:buFont typeface="+mj-lt"/>
              <a:buAutoNum type="arabicPeriod"/>
            </a:pPr>
            <a:r>
              <a:rPr lang="en-CA" sz="2400" b="1" u="sng" dirty="0"/>
              <a:t>Re-Hire Package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dirty="0"/>
              <a:t>If applicant </a:t>
            </a:r>
            <a:r>
              <a:rPr lang="en-CA" sz="2400" b="1" u="sng" dirty="0"/>
              <a:t>has</a:t>
            </a:r>
            <a:r>
              <a:rPr lang="en-CA" sz="2400" dirty="0"/>
              <a:t> worked for the DDSB within the last 6 months.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</a:rPr>
              <a:t>Click for </a:t>
            </a:r>
            <a:r>
              <a:rPr lang="en-CA" sz="2400" b="1" u="sng" dirty="0">
                <a:solidFill>
                  <a:srgbClr val="FF0000"/>
                </a:solidFill>
              </a:rPr>
              <a:t>Re-Hire Package </a:t>
            </a:r>
            <a:r>
              <a:rPr lang="en-CA" sz="2400" dirty="0">
                <a:solidFill>
                  <a:srgbClr val="FF0000"/>
                </a:solidFill>
              </a:rPr>
              <a:t>→</a:t>
            </a:r>
          </a:p>
          <a:p>
            <a:pPr lvl="1"/>
            <a:r>
              <a:rPr lang="en-CA" sz="2400" dirty="0">
                <a:hlinkClick r:id="rId3"/>
              </a:rPr>
              <a:t>https://www.ddsb.ca/en/resourcesGeneral/On-Boarding/Documents/Lunchroom-Supervisors/2025-2026-Returning-LRS-Complete-Package.pdf</a:t>
            </a:r>
            <a:r>
              <a:rPr lang="en-CA" sz="2400" dirty="0"/>
              <a:t>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0612D4-3070-4091-9B62-DE680C69F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9775" y="6205894"/>
            <a:ext cx="1109421" cy="5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- CONTRACT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525" y="6040678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143374" y="1489166"/>
            <a:ext cx="759142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EMPLOYMENT CONTRACT</a:t>
            </a:r>
          </a:p>
          <a:p>
            <a:endParaRPr lang="en-CA" b="1" u="sng" dirty="0"/>
          </a:p>
          <a:p>
            <a:r>
              <a:rPr lang="en-CA" sz="2400" b="1" dirty="0"/>
              <a:t>1. Circle the Position </a:t>
            </a:r>
            <a:r>
              <a:rPr lang="en-CA" sz="2400" dirty="0"/>
              <a:t>on the left selecting Regular or Special Education.</a:t>
            </a:r>
          </a:p>
          <a:p>
            <a:r>
              <a:rPr lang="en-CA" sz="2400" b="1" dirty="0"/>
              <a:t>2. Circle the Job Type </a:t>
            </a:r>
            <a:r>
              <a:rPr lang="en-CA" sz="2400" dirty="0"/>
              <a:t>on right selecting  Supply or Regular.</a:t>
            </a:r>
          </a:p>
          <a:p>
            <a:r>
              <a:rPr lang="en-CA" sz="2400" b="1" dirty="0"/>
              <a:t>3. Enter Start Date</a:t>
            </a:r>
            <a:r>
              <a:rPr lang="en-CA" sz="2400" dirty="0"/>
              <a:t>.</a:t>
            </a:r>
          </a:p>
          <a:p>
            <a:r>
              <a:rPr lang="en-CA" sz="2400" b="1" dirty="0"/>
              <a:t>4. Applicant must complete the bottom left completely.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Ask if OCT Certified – Must provide OCT# if certified.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Ask if they have an employee ID # for an active position.</a:t>
            </a:r>
          </a:p>
          <a:p>
            <a:r>
              <a:rPr lang="en-CA" sz="2400" b="1" dirty="0"/>
              <a:t>5. School Administrator/Secretary must fill in bottom right completely.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All Signatures must be present.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740229" y="97367"/>
            <a:ext cx="10613571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CB45D03-782D-432F-BF91-BA7727E77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379" y="5615344"/>
            <a:ext cx="1109421" cy="515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B6537-343E-DD8C-5CD2-DCC62020C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1489166"/>
            <a:ext cx="3571224" cy="449699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0734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- APPLICATION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0549" y="6190892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114799" y="1323815"/>
            <a:ext cx="7591425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EMPLOYMENT APPLICATION</a:t>
            </a:r>
          </a:p>
          <a:p>
            <a:pPr marL="457200" indent="-457200">
              <a:buAutoNum type="arabicPeriod"/>
            </a:pPr>
            <a:r>
              <a:rPr lang="en-CA" sz="2400" b="1" dirty="0"/>
              <a:t>Applicants must complete all areas CLEARLY and provide a valid e-mail address.</a:t>
            </a:r>
            <a:r>
              <a:rPr lang="en-CA" sz="2400" dirty="0"/>
              <a:t>  An e-mail address is required, so that new hires can be provided with DDSB e-mail and log in information.    </a:t>
            </a:r>
          </a:p>
          <a:p>
            <a:endParaRPr lang="en-CA" sz="2400" dirty="0"/>
          </a:p>
          <a:p>
            <a:r>
              <a:rPr lang="en-CA" sz="2400" b="1" dirty="0"/>
              <a:t>2. If Social Insurance Number begins with a “9”,</a:t>
            </a:r>
            <a:r>
              <a:rPr lang="en-CA" sz="2400" dirty="0"/>
              <a:t> </a:t>
            </a:r>
            <a:r>
              <a:rPr lang="en-CA" sz="2400" b="1" dirty="0"/>
              <a:t>a valid work permit MUST be submitted </a:t>
            </a:r>
            <a:r>
              <a:rPr lang="en-CA" sz="2400" dirty="0"/>
              <a:t>with onboarding documents.  </a:t>
            </a:r>
            <a:endParaRPr lang="en-CA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Ensure legal name(s) are provided on all documents. Ex: If Catherine, do not enter Cathy.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Provide employee ID # if currently in an active position with the DDSB (if known).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44379" y="6023331"/>
            <a:ext cx="1109421" cy="515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D60BF0-B358-5438-898E-E0CE4D232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49" y="1360943"/>
            <a:ext cx="3524250" cy="4772025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32440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– OFFENCE DECLARATION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800" y="6209534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253775" y="1323815"/>
            <a:ext cx="759142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OFFENCE DECLARATION</a:t>
            </a:r>
          </a:p>
          <a:p>
            <a:endParaRPr lang="en-CA" b="1" u="sng" dirty="0"/>
          </a:p>
          <a:p>
            <a:r>
              <a:rPr lang="en-CA" sz="2400" b="1" dirty="0"/>
              <a:t>1. Applicant must complete all areas on top portion.</a:t>
            </a:r>
          </a:p>
          <a:p>
            <a:r>
              <a:rPr lang="en-CA" sz="2400" b="1" dirty="0"/>
              <a:t>2. Applicant must check appropriate box</a:t>
            </a:r>
            <a:r>
              <a:rPr lang="en-CA" sz="2400" dirty="0"/>
              <a:t>- either “Been convicted” or “Have not been convicted”.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If there are convictions, please list conviction(s), and provide brief details.  People &amp; Culture Department will review with applicant.  Applicant </a:t>
            </a:r>
            <a:r>
              <a:rPr lang="en-CA" sz="2400" u="sng" dirty="0"/>
              <a:t>CANNOT WORK</a:t>
            </a:r>
            <a:r>
              <a:rPr lang="en-CA" sz="2400" dirty="0"/>
              <a:t> until approved by People &amp; Culture.</a:t>
            </a:r>
          </a:p>
          <a:p>
            <a:r>
              <a:rPr lang="en-CA" sz="2400" b="1" dirty="0"/>
              <a:t>3. A receipt providing proof of application for a Vulnerable Sector Check</a:t>
            </a:r>
            <a:r>
              <a:rPr lang="en-CA" sz="2400" dirty="0"/>
              <a:t> MUST be attached to the Offence Declaration Form. </a:t>
            </a:r>
          </a:p>
          <a:p>
            <a:r>
              <a:rPr lang="en-CA" sz="2400" dirty="0"/>
              <a:t>4. </a:t>
            </a:r>
            <a:r>
              <a:rPr lang="en-CA" sz="2400" b="1" dirty="0"/>
              <a:t>Form must be signed and dated</a:t>
            </a:r>
            <a:r>
              <a:rPr lang="en-CA" sz="2400" dirty="0"/>
              <a:t>.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379" y="5945184"/>
            <a:ext cx="1109421" cy="515581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045FB5E-2207-43D1-AC42-160DCB334A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083569"/>
              </p:ext>
            </p:extLst>
          </p:nvPr>
        </p:nvGraphicFramePr>
        <p:xfrm>
          <a:off x="346800" y="1381092"/>
          <a:ext cx="3726000" cy="4821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886052" imgH="5028936" progId="Acrobat.Document.DC">
                  <p:embed/>
                </p:oleObj>
              </mc:Choice>
              <mc:Fallback>
                <p:oleObj name="Acrobat Document" r:id="rId4" imgW="3886052" imgH="5028936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045FB5E-2207-43D1-AC42-160DCB334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800" y="1381092"/>
                        <a:ext cx="3726000" cy="482188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150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– VULNERABLE SECTOR CHECK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3952875" y="1398034"/>
            <a:ext cx="75914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VULNERABLE SECTOR CHECK</a:t>
            </a:r>
          </a:p>
          <a:p>
            <a:endParaRPr lang="en-CA" b="1" u="sng" dirty="0"/>
          </a:p>
          <a:p>
            <a:r>
              <a:rPr lang="en-CA" sz="2400" dirty="0"/>
              <a:t>1. </a:t>
            </a:r>
            <a:r>
              <a:rPr lang="en-CA" sz="2400" b="1" dirty="0"/>
              <a:t>Applicant must submit a completed Vulnerable Sector Check</a:t>
            </a:r>
            <a:r>
              <a:rPr lang="en-CA" sz="2400" dirty="0"/>
              <a:t> from their local police department, no later than within six weeks of date of receipt.  </a:t>
            </a:r>
          </a:p>
          <a:p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A Criminal Check without the vulnerable sector screening will </a:t>
            </a:r>
            <a:r>
              <a:rPr lang="en-CA" sz="2400" u="sng" dirty="0"/>
              <a:t>NOT</a:t>
            </a:r>
            <a:r>
              <a:rPr lang="en-CA" sz="2400" dirty="0"/>
              <a:t> be accepted.  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8875" y="5732498"/>
            <a:ext cx="1109421" cy="51558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76A82-DEE2-4A87-A620-B1218AFC778D}"/>
              </a:ext>
            </a:extLst>
          </p:cNvPr>
          <p:cNvGrpSpPr/>
          <p:nvPr/>
        </p:nvGrpSpPr>
        <p:grpSpPr>
          <a:xfrm>
            <a:off x="933450" y="1398034"/>
            <a:ext cx="2924611" cy="4788000"/>
            <a:chOff x="8429625" y="1382146"/>
            <a:chExt cx="2924611" cy="4788000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BFAC0864-8DC0-4E5C-B1E7-B450B9AD7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9625" y="1382146"/>
              <a:ext cx="2924611" cy="478800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4D2F14-FEB2-4862-86F9-E8E574D1EBB3}"/>
                </a:ext>
              </a:extLst>
            </p:cNvPr>
            <p:cNvSpPr txBox="1"/>
            <p:nvPr/>
          </p:nvSpPr>
          <p:spPr>
            <a:xfrm>
              <a:off x="9035358" y="2227152"/>
              <a:ext cx="434567" cy="37119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0C962A-4489-479D-B5B8-D440781536F7}"/>
                </a:ext>
              </a:extLst>
            </p:cNvPr>
            <p:cNvSpPr txBox="1"/>
            <p:nvPr/>
          </p:nvSpPr>
          <p:spPr>
            <a:xfrm>
              <a:off x="10439836" y="2227152"/>
              <a:ext cx="822675" cy="37119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7ACCA6E-089A-41D5-8303-94EB46796545}"/>
                </a:ext>
              </a:extLst>
            </p:cNvPr>
            <p:cNvSpPr txBox="1"/>
            <p:nvPr/>
          </p:nvSpPr>
          <p:spPr>
            <a:xfrm>
              <a:off x="8899556" y="5448695"/>
              <a:ext cx="434567" cy="216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9CE23A-46B9-42A5-8C59-FDDA3DCBF314}"/>
                </a:ext>
              </a:extLst>
            </p:cNvPr>
            <p:cNvSpPr txBox="1"/>
            <p:nvPr/>
          </p:nvSpPr>
          <p:spPr>
            <a:xfrm>
              <a:off x="9804903" y="5457748"/>
              <a:ext cx="334978" cy="216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95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– DDSB BANKING FORM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5982" y="6356350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4114799" y="1843941"/>
            <a:ext cx="759142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DIRECT DEPOSIT BANKING FORM</a:t>
            </a:r>
          </a:p>
          <a:p>
            <a:r>
              <a:rPr lang="en-CA" sz="2400" b="1" dirty="0"/>
              <a:t>1. Applicant to complete ALL areas CLEARLY.</a:t>
            </a:r>
          </a:p>
          <a:p>
            <a:endParaRPr lang="en-CA" sz="2400" b="1" dirty="0"/>
          </a:p>
          <a:p>
            <a:r>
              <a:rPr lang="en-CA" sz="2400" b="1" dirty="0"/>
              <a:t>2. Form must be signed and dated.</a:t>
            </a:r>
          </a:p>
          <a:p>
            <a:endParaRPr lang="en-CA" sz="2400" b="1" dirty="0"/>
          </a:p>
          <a:p>
            <a:r>
              <a:rPr lang="en-CA" sz="2400" b="1" dirty="0"/>
              <a:t>3. Void cheque or completed form from financial institution must be submitted on a separate page.</a:t>
            </a:r>
          </a:p>
          <a:p>
            <a:r>
              <a:rPr lang="en-CA" sz="2400" dirty="0"/>
              <a:t>DO NOT cover the form with this information. This form provides legal authorization. If the bank account is in another name, other than the applicant, BOTH individuals must sign and date.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379" y="5840769"/>
            <a:ext cx="1109421" cy="515581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8F6F5F-AF1B-4AAB-8AB0-8B42EBF42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530344"/>
              </p:ext>
            </p:extLst>
          </p:nvPr>
        </p:nvGraphicFramePr>
        <p:xfrm>
          <a:off x="345982" y="1496602"/>
          <a:ext cx="3727636" cy="48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886052" imgH="5028936" progId="Acrobat.Document.DC">
                  <p:embed/>
                </p:oleObj>
              </mc:Choice>
              <mc:Fallback>
                <p:oleObj name="Acrobat Document" r:id="rId4" imgW="3886052" imgH="5028936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8F6F5F-AF1B-4AAB-8AB0-8B42EBF42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982" y="1496602"/>
                        <a:ext cx="3727636" cy="48240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356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– VOID CHEQUE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61075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838200" y="1405175"/>
            <a:ext cx="10925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VOID CHEQUE/DIRECT DEPOSIT FORM FROM FINANCIAL INSTITUTION</a:t>
            </a:r>
          </a:p>
          <a:p>
            <a:endParaRPr lang="en-CA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b="1" dirty="0"/>
              <a:t>Applicant MUST provide a void cheque OR a direct deposit form from their financial institution. </a:t>
            </a:r>
            <a:r>
              <a:rPr lang="en-CA" sz="2400" dirty="0"/>
              <a:t>For security and accuracy, all banking details must be submitted through </a:t>
            </a:r>
            <a:r>
              <a:rPr lang="en-CA" sz="2400"/>
              <a:t>either of these </a:t>
            </a:r>
            <a:r>
              <a:rPr lang="en-CA" sz="2400" dirty="0"/>
              <a:t>documents.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This must be attached to the DDSB direct deposit banking information form.  </a:t>
            </a:r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379" y="5652618"/>
            <a:ext cx="1109421" cy="5155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27AE979-52D8-427F-A6C8-5B33BE40CD1C}"/>
              </a:ext>
            </a:extLst>
          </p:cNvPr>
          <p:cNvGrpSpPr>
            <a:grpSpLocks noChangeAspect="1"/>
          </p:cNvGrpSpPr>
          <p:nvPr/>
        </p:nvGrpSpPr>
        <p:grpSpPr>
          <a:xfrm>
            <a:off x="3385410" y="3620350"/>
            <a:ext cx="5421179" cy="2736000"/>
            <a:chOff x="90487" y="1486775"/>
            <a:chExt cx="6096000" cy="3076575"/>
          </a:xfrm>
        </p:grpSpPr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55637BD2-A18E-442B-BA89-2FE74202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90487" y="1486775"/>
              <a:ext cx="6096000" cy="3076575"/>
            </a:xfrm>
            <a:prstGeom prst="rect">
              <a:avLst/>
            </a:prstGeom>
            <a:effectLst/>
          </p:spPr>
        </p:pic>
        <p:pic>
          <p:nvPicPr>
            <p:cNvPr id="12" name="Picture 11" descr="A red and white license plate&#10;&#10;Description automatically generated with medium confidence">
              <a:extLst>
                <a:ext uri="{FF2B5EF4-FFF2-40B4-BE49-F238E27FC236}">
                  <a16:creationId xmlns:a16="http://schemas.microsoft.com/office/drawing/2014/main" id="{FC52968B-AED3-4D25-B49D-91D746AB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1524000" y="2106318"/>
              <a:ext cx="30480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11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8C87-A1E8-4150-8F83-BFADE741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837"/>
            <a:ext cx="10515600" cy="9901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/>
              <a:t>NEW HIRE – FEDERAL TAX FORM</a:t>
            </a:r>
            <a:br>
              <a:rPr lang="en-CA" sz="2700" dirty="0"/>
            </a:br>
            <a:br>
              <a:rPr lang="en-CA" sz="2700" b="1" dirty="0"/>
            </a:br>
            <a:endParaRPr lang="en-CA" sz="27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5FB2A-1280-4FE2-BD41-DF343649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33948"/>
            <a:ext cx="2743200" cy="365125"/>
          </a:xfrm>
        </p:spPr>
        <p:txBody>
          <a:bodyPr/>
          <a:lstStyle/>
          <a:p>
            <a:r>
              <a:rPr lang="en-US" dirty="0"/>
              <a:t>JUNE 2025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E6F9A-C0BA-4F76-8D22-CAE911964C22}"/>
              </a:ext>
            </a:extLst>
          </p:cNvPr>
          <p:cNvSpPr txBox="1"/>
          <p:nvPr/>
        </p:nvSpPr>
        <p:spPr>
          <a:xfrm>
            <a:off x="838201" y="1322843"/>
            <a:ext cx="10515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sng" dirty="0"/>
              <a:t>FEDERAL TAX FORM (TD1)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/>
              <a:t>Applicants must complete all highlighted areas on the TD1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i="0" u="none" strike="noStrike" baseline="0" dirty="0">
                <a:solidFill>
                  <a:srgbClr val="000000"/>
                </a:solidFill>
              </a:rPr>
              <a:t>Form must be signed and dated.</a:t>
            </a:r>
            <a:endParaRPr lang="en-CA" sz="2000" dirty="0"/>
          </a:p>
          <a:p>
            <a:endParaRPr lang="en-CA" sz="2000" dirty="0"/>
          </a:p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0CB2D-4130-4886-8EEA-D8547A3A0517}"/>
              </a:ext>
            </a:extLst>
          </p:cNvPr>
          <p:cNvSpPr txBox="1"/>
          <p:nvPr/>
        </p:nvSpPr>
        <p:spPr>
          <a:xfrm>
            <a:off x="838200" y="206162"/>
            <a:ext cx="10515600" cy="1021556"/>
          </a:xfrm>
          <a:prstGeom prst="flowChartAlternateProcess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/>
            </a:lvl1pPr>
          </a:lstStyle>
          <a:p>
            <a:r>
              <a:rPr lang="en-CA" dirty="0"/>
              <a:t>NEW HIRE PACKAGE</a:t>
            </a:r>
            <a:br>
              <a:rPr lang="en-CA" dirty="0"/>
            </a:br>
            <a:endParaRPr lang="en-CA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895B1C-75E7-4B8E-8605-E218DD3AE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4379" y="5976158"/>
            <a:ext cx="1109421" cy="515581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A3DEB3-B43D-31EC-8594-D50ABAEBBF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152782"/>
              </p:ext>
            </p:extLst>
          </p:nvPr>
        </p:nvGraphicFramePr>
        <p:xfrm>
          <a:off x="5474401" y="2549739"/>
          <a:ext cx="2892359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914638" imgH="3771900" progId="Acrobat.Document.DC">
                  <p:embed/>
                </p:oleObj>
              </mc:Choice>
              <mc:Fallback>
                <p:oleObj name="Acrobat Document" r:id="rId4" imgW="2914638" imgH="37719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CA3DEB3-B43D-31EC-8594-D50ABAEBBF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74401" y="2549739"/>
                        <a:ext cx="2892359" cy="367188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A960F78E-9C14-AD95-57FA-08D7C1960CEC}"/>
              </a:ext>
            </a:extLst>
          </p:cNvPr>
          <p:cNvGrpSpPr/>
          <p:nvPr/>
        </p:nvGrpSpPr>
        <p:grpSpPr>
          <a:xfrm>
            <a:off x="2020698" y="2549739"/>
            <a:ext cx="3102052" cy="3671888"/>
            <a:chOff x="2007517" y="1337950"/>
            <a:chExt cx="3783273" cy="4896000"/>
          </a:xfrm>
        </p:grpSpPr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5685DA7A-B0B3-50A5-FEF2-09DB850905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2720516"/>
                </p:ext>
              </p:extLst>
            </p:nvPr>
          </p:nvGraphicFramePr>
          <p:xfrm>
            <a:off x="2007517" y="1337950"/>
            <a:ext cx="3783273" cy="489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6" imgW="3886052" imgH="5028936" progId="Acrobat.Document.DC">
                    <p:embed/>
                  </p:oleObj>
                </mc:Choice>
                <mc:Fallback>
                  <p:oleObj name="Acrobat Document" r:id="rId6" imgW="3886052" imgH="5028936" progId="Acrobat.Document.DC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5685DA7A-B0B3-50A5-FEF2-09DB850905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007517" y="1337950"/>
                          <a:ext cx="3783273" cy="4896000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A48EE1C-9977-A972-3E04-0A87DBFB053A}"/>
                    </a:ext>
                  </a:extLst>
                </p14:cNvPr>
                <p14:cNvContentPartPr/>
                <p14:nvPr/>
              </p14:nvContentPartPr>
              <p14:xfrm>
                <a:off x="2228685" y="1951545"/>
                <a:ext cx="866160" cy="100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42A897F-1CCC-4087-A23D-34D1A9BD43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74685" y="1843905"/>
                  <a:ext cx="9738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EA5CC7A-6996-68FA-E3B0-54220C927496}"/>
                    </a:ext>
                  </a:extLst>
                </p14:cNvPr>
                <p14:cNvContentPartPr/>
                <p14:nvPr/>
              </p14:nvContentPartPr>
              <p14:xfrm>
                <a:off x="2266485" y="2151345"/>
                <a:ext cx="771480" cy="10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2F6CBDF-DCCA-4550-A7E9-86696495C4B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12485" y="2043705"/>
                  <a:ext cx="8791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547C1F2-12B1-B148-1D48-F790CCE17E28}"/>
                    </a:ext>
                  </a:extLst>
                </p14:cNvPr>
                <p14:cNvContentPartPr/>
                <p14:nvPr/>
              </p14:nvContentPartPr>
              <p14:xfrm>
                <a:off x="3485805" y="1990065"/>
                <a:ext cx="290520" cy="30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1C6A1E4-78DC-464B-A5B4-0E092E150EA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31805" y="1882425"/>
                  <a:ext cx="3981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6FDD6A-08EE-617B-D94F-BDBF169D6B9C}"/>
                    </a:ext>
                  </a:extLst>
                </p14:cNvPr>
                <p14:cNvContentPartPr/>
                <p14:nvPr/>
              </p14:nvContentPartPr>
              <p14:xfrm>
                <a:off x="3581205" y="2152065"/>
                <a:ext cx="3132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778EC38-F894-458D-AEDA-2472D73462C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27565" y="2044425"/>
                  <a:ext cx="4208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80C7879-7FF3-04B6-F6C2-9619908858A7}"/>
                    </a:ext>
                  </a:extLst>
                </p14:cNvPr>
                <p14:cNvContentPartPr/>
                <p14:nvPr/>
              </p14:nvContentPartPr>
              <p14:xfrm>
                <a:off x="4114365" y="1952265"/>
                <a:ext cx="454320" cy="57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DF9C351-1A81-4084-A25D-D3965EAB64F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060365" y="1844625"/>
                  <a:ext cx="56196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013A588-5352-4A71-A085-3E7E6CC8C2C2}"/>
                    </a:ext>
                  </a:extLst>
                </p14:cNvPr>
                <p14:cNvContentPartPr/>
                <p14:nvPr/>
              </p14:nvContentPartPr>
              <p14:xfrm>
                <a:off x="4200045" y="2151705"/>
                <a:ext cx="590040" cy="38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9873CC7-CEBD-4FC8-9F08-FAE540F4D73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146405" y="2044065"/>
                  <a:ext cx="6976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8DCEDA0-D156-8FEE-18A9-1549A2F8050A}"/>
                    </a:ext>
                  </a:extLst>
                </p14:cNvPr>
                <p14:cNvContentPartPr/>
                <p14:nvPr/>
              </p14:nvContentPartPr>
              <p14:xfrm>
                <a:off x="4886205" y="1961625"/>
                <a:ext cx="609120" cy="33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3791EF0-F1BD-455D-8DBF-A3EDD40196D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32205" y="1853625"/>
                  <a:ext cx="716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DB54823-2BA1-1335-188B-383B989F3A5C}"/>
                    </a:ext>
                  </a:extLst>
                </p14:cNvPr>
                <p14:cNvContentPartPr/>
                <p14:nvPr/>
              </p14:nvContentPartPr>
              <p14:xfrm>
                <a:off x="5057925" y="2161065"/>
                <a:ext cx="555120" cy="298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4C56AE2-8756-422A-AB1D-79AC6E0350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03925" y="2053065"/>
                  <a:ext cx="662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35301F6-7EF9-8BB6-B189-6985458F9EB7}"/>
                    </a:ext>
                  </a:extLst>
                </p14:cNvPr>
                <p14:cNvContentPartPr/>
                <p14:nvPr/>
              </p14:nvContentPartPr>
              <p14:xfrm>
                <a:off x="5248005" y="5628585"/>
                <a:ext cx="28512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EA7D2D3-21E1-48AE-841D-78D0E64234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94005" y="5520945"/>
                  <a:ext cx="39276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EB14AF05-5912-953B-3F01-D1055B4E0080}"/>
                  </a:ext>
                </a:extLst>
              </p14:cNvPr>
              <p14:cNvContentPartPr/>
              <p14:nvPr/>
            </p14:nvContentPartPr>
            <p14:xfrm>
              <a:off x="5572366" y="5808577"/>
              <a:ext cx="2612880" cy="1314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EB14AF05-5912-953B-3F01-D1055B4E008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18366" y="5700937"/>
                <a:ext cx="2720520" cy="34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21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</TotalTime>
  <Words>1330</Words>
  <Application>Microsoft Office PowerPoint</Application>
  <PresentationFormat>Widescreen</PresentationFormat>
  <Paragraphs>169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Acrobat Document</vt:lpstr>
      <vt:lpstr>LUNCHROOM SUPERVISOR CONTRACT GUIDE </vt:lpstr>
      <vt:lpstr>TWO TYPES OF CONTRACT PACKAGES</vt:lpstr>
      <vt:lpstr>NEW HIRE - CONTRACT  </vt:lpstr>
      <vt:lpstr>NEW HIRE - APPLICATION  </vt:lpstr>
      <vt:lpstr>NEW HIRE – OFFENCE DECLARATION  </vt:lpstr>
      <vt:lpstr>NEW HIRE – VULNERABLE SECTOR CHECK  </vt:lpstr>
      <vt:lpstr>NEW HIRE – DDSB BANKING FORM  </vt:lpstr>
      <vt:lpstr>NEW HIRE – VOID CHEQUE  </vt:lpstr>
      <vt:lpstr>NEW HIRE – FEDERAL TAX FORM  </vt:lpstr>
      <vt:lpstr>NEW HIRE – PROVINCIAL TAX FORM  </vt:lpstr>
      <vt:lpstr>NEW HIRE PACKAGE </vt:lpstr>
      <vt:lpstr>NEW HIRE - CHECKLIST  </vt:lpstr>
      <vt:lpstr>RE-HIRE CONTRACT  </vt:lpstr>
      <vt:lpstr>RE-HIRE – OFFENCE DECLARATION  </vt:lpstr>
      <vt:lpstr>RE-HIRE PACKAGE </vt:lpstr>
      <vt:lpstr>RE-HIRE - CHECKLIST</vt:lpstr>
      <vt:lpstr>PowerPoint Presentation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LUNCHROOM SUPERVISOR CONTRACT GUIDE</dc:title>
  <dc:creator>JANET SMITH-MEDEIROS</dc:creator>
  <cp:lastModifiedBy>TIFFANY WOOLFORD</cp:lastModifiedBy>
  <cp:revision>102</cp:revision>
  <dcterms:created xsi:type="dcterms:W3CDTF">2022-08-04T19:14:36Z</dcterms:created>
  <dcterms:modified xsi:type="dcterms:W3CDTF">2025-06-11T12:42:29Z</dcterms:modified>
</cp:coreProperties>
</file>